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2D499-C6E4-4C4F-95D3-85E7C701D6D0}" v="300" dt="2019-09-22T13:07:22.263"/>
    <p1510:client id="{EA320488-B180-4717-BA11-7140A64F7F9A}" v="37" dt="2019-09-22T10:49:2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undo custSel mod addSld delSld modSld addSection delSection">
      <pc:chgData name="ivan.cuzic1@skole.hr" userId="df63c021-0675-4d8c-a9d6-36d6c01b34a5" providerId="ADAL" clId="{C1599836-AC79-488E-8B8C-FB01D280028A}" dt="2019-08-11T16:13:50.941" v="1519" actId="20577"/>
      <pc:docMkLst>
        <pc:docMk/>
      </pc:docMkLst>
      <pc:sldChg chg="modSp">
        <pc:chgData name="ivan.cuzic1@skole.hr" userId="df63c021-0675-4d8c-a9d6-36d6c01b34a5" providerId="ADAL" clId="{C1599836-AC79-488E-8B8C-FB01D280028A}" dt="2019-08-11T16:13:50.941" v="151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C1599836-AC79-488E-8B8C-FB01D280028A}" dt="2019-08-11T16:13:50.941" v="151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C1599836-AC79-488E-8B8C-FB01D280028A}" dt="2019-08-11T16:13:38.598" v="149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0:01.691" v="1055" actId="20577"/>
        <pc:sldMkLst>
          <pc:docMk/>
          <pc:sldMk cId="1894146278" sldId="257"/>
        </pc:sldMkLst>
        <pc:spChg chg="mod ord">
          <ac:chgData name="ivan.cuzic1@skole.hr" userId="df63c021-0675-4d8c-a9d6-36d6c01b34a5" providerId="ADAL" clId="{C1599836-AC79-488E-8B8C-FB01D280028A}" dt="2019-07-27T14:30:01.691" v="1055" actId="20577"/>
          <ac:spMkLst>
            <pc:docMk/>
            <pc:sldMk cId="1894146278" sldId="257"/>
            <ac:spMk id="2" creationId="{C669742F-57B0-42E8-AEE0-CC78F8599B0C}"/>
          </ac:spMkLst>
        </pc:spChg>
        <pc:spChg chg="add del">
          <ac:chgData name="ivan.cuzic1@skole.hr" userId="df63c021-0675-4d8c-a9d6-36d6c01b34a5" providerId="ADAL" clId="{C1599836-AC79-488E-8B8C-FB01D280028A}" dt="2019-07-27T14:29:37.254" v="1011" actId="26606"/>
          <ac:spMkLst>
            <pc:docMk/>
            <pc:sldMk cId="1894146278" sldId="257"/>
            <ac:spMk id="9" creationId="{87CC2527-562A-4F69-B487-4371E5B243E7}"/>
          </ac:spMkLst>
        </pc:spChg>
        <pc:spChg chg="add">
          <ac:chgData name="ivan.cuzic1@skole.hr" userId="df63c021-0675-4d8c-a9d6-36d6c01b34a5" providerId="ADAL" clId="{C1599836-AC79-488E-8B8C-FB01D280028A}" dt="2019-07-27T14:29:37.301" v="1012" actId="26606"/>
          <ac:spMkLst>
            <pc:docMk/>
            <pc:sldMk cId="1894146278" sldId="257"/>
            <ac:spMk id="14" creationId="{37C89E4B-3C9F-44B9-8B86-D9E3D112D8EC}"/>
          </ac:spMkLst>
        </pc:spChg>
        <pc:picChg chg="add mod">
          <ac:chgData name="ivan.cuzic1@skole.hr" userId="df63c021-0675-4d8c-a9d6-36d6c01b34a5" providerId="ADAL" clId="{C1599836-AC79-488E-8B8C-FB01D280028A}" dt="2019-07-27T14:29:37.301" v="1012" actId="26606"/>
          <ac:picMkLst>
            <pc:docMk/>
            <pc:sldMk cId="1894146278" sldId="257"/>
            <ac:picMk id="4" creationId="{744B5A59-B949-4312-A52A-0D77443B5685}"/>
          </ac:picMkLst>
        </pc:picChg>
        <pc:cxnChg chg="add del">
          <ac:chgData name="ivan.cuzic1@skole.hr" userId="df63c021-0675-4d8c-a9d6-36d6c01b34a5" providerId="ADAL" clId="{C1599836-AC79-488E-8B8C-FB01D280028A}" dt="2019-07-27T14:29:37.254" v="1011" actId="26606"/>
          <ac:cxnSpMkLst>
            <pc:docMk/>
            <pc:sldMk cId="1894146278" sldId="257"/>
            <ac:cxnSpMk id="11" creationId="{BCDAEC91-5BCE-4B55-9CC0-43EF94CB734B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3" creationId="{D891E407-403B-4764-86C9-33A56D3BCAA3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5" creationId="{AA2EAA10-076F-46BD-8F0F-B9A2FB77A85C}"/>
          </ac:cxnSpMkLst>
        </pc:cxnChg>
      </pc:sldChg>
      <pc:sldChg chg="addSp delSp modSp add mod setBg setClrOvrMap">
        <pc:chgData name="ivan.cuzic1@skole.hr" userId="df63c021-0675-4d8c-a9d6-36d6c01b34a5" providerId="ADAL" clId="{C1599836-AC79-488E-8B8C-FB01D280028A}" dt="2019-07-27T14:33:42.137" v="1106" actId="26606"/>
        <pc:sldMkLst>
          <pc:docMk/>
          <pc:sldMk cId="1607255219" sldId="258"/>
        </pc:sldMkLst>
        <pc:spChg chg="mo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2" creationId="{F3F636A5-6EFD-4123-9739-7FE41F4C6BC1}"/>
          </ac:spMkLst>
        </pc:spChg>
        <pc:spChg chg="del">
          <ac:chgData name="ivan.cuzic1@skole.hr" userId="df63c021-0675-4d8c-a9d6-36d6c01b34a5" providerId="ADAL" clId="{C1599836-AC79-488E-8B8C-FB01D280028A}" dt="2019-07-27T14:30:36.377" v="1058" actId="26606"/>
          <ac:spMkLst>
            <pc:docMk/>
            <pc:sldMk cId="1607255219" sldId="258"/>
            <ac:spMk id="3" creationId="{64CF19A1-1786-43DE-A4CD-C0A09F140138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7" creationId="{66B332A4-D438-4773-A77F-5ED49A448D9D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9" creationId="{DF9AD32D-FF05-44F4-BD4D-9CEE89B71EB9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8:43.205" v="1200" actId="26606"/>
        <pc:sldMkLst>
          <pc:docMk/>
          <pc:sldMk cId="1069998747" sldId="259"/>
        </pc:sldMkLst>
        <pc:spChg chg="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2" creationId="{26CDAF1C-7A82-4369-9CDD-909B455C1A4E}"/>
          </ac:spMkLst>
        </pc:spChg>
        <pc:spChg chg="del 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3" creationId="{1AB2D31D-08BD-4E55-AFF1-504AFD74B059}"/>
          </ac:spMkLst>
        </pc:spChg>
        <pc:spChg chg="ad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C1599836-AC79-488E-8B8C-FB01D280028A}" dt="2019-07-27T14:38:43.205" v="1200" actId="26606"/>
          <ac:grpSpMkLst>
            <pc:docMk/>
            <pc:sldMk cId="1069998747" sldId="259"/>
            <ac:grpSpMk id="12" creationId="{B57BDC17-F1B3-455F-BBF1-680AA1F25C06}"/>
          </ac:grpSpMkLst>
        </pc:grpChg>
        <pc:graphicFrameChg chg="add">
          <ac:chgData name="ivan.cuzic1@skole.hr" userId="df63c021-0675-4d8c-a9d6-36d6c01b34a5" providerId="ADAL" clId="{C1599836-AC79-488E-8B8C-FB01D280028A}" dt="2019-07-27T14:38:43.205" v="1200" actId="26606"/>
          <ac:graphicFrameMkLst>
            <pc:docMk/>
            <pc:sldMk cId="1069998747" sldId="259"/>
            <ac:graphicFrameMk id="5" creationId="{3B511DA0-7BE7-43D2-96F0-D1360E747EEB}"/>
          </ac:graphicFrameMkLst>
        </pc:graphicFrameChg>
      </pc:sldChg>
      <pc:sldChg chg="addSp delSp modSp add mod setBg setClrOvrMap">
        <pc:chgData name="ivan.cuzic1@skole.hr" userId="df63c021-0675-4d8c-a9d6-36d6c01b34a5" providerId="ADAL" clId="{C1599836-AC79-488E-8B8C-FB01D280028A}" dt="2019-07-27T14:41:18.403" v="1281" actId="26606"/>
        <pc:sldMkLst>
          <pc:docMk/>
          <pc:sldMk cId="1839049092" sldId="260"/>
        </pc:sldMkLst>
        <pc:spChg chg="mod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2" creationId="{7C316671-D088-4755-BBF1-66C957FFCF62}"/>
          </ac:spMkLst>
        </pc:spChg>
        <pc:spChg chg="del mod">
          <ac:chgData name="ivan.cuzic1@skole.hr" userId="df63c021-0675-4d8c-a9d6-36d6c01b34a5" providerId="ADAL" clId="{C1599836-AC79-488E-8B8C-FB01D280028A}" dt="2019-07-27T14:40:30.513" v="1267" actId="26606"/>
          <ac:spMkLst>
            <pc:docMk/>
            <pc:sldMk cId="1839049092" sldId="260"/>
            <ac:spMk id="3" creationId="{1C6CCA75-B265-4695-8BF4-338865156878}"/>
          </ac:spMkLst>
        </pc:spChg>
        <pc:spChg chg="add del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10" creationId="{42285737-90EE-47DC-AC80-8AE156B11969}"/>
          </ac:spMkLst>
        </pc:spChg>
        <pc:grpChg chg="add del">
          <ac:chgData name="ivan.cuzic1@skole.hr" userId="df63c021-0675-4d8c-a9d6-36d6c01b34a5" providerId="ADAL" clId="{C1599836-AC79-488E-8B8C-FB01D280028A}" dt="2019-07-27T14:41:18.403" v="1281" actId="26606"/>
          <ac:grpSpMkLst>
            <pc:docMk/>
            <pc:sldMk cId="1839049092" sldId="260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C1599836-AC79-488E-8B8C-FB01D280028A}" dt="2019-07-27T14:41:18.403" v="1281" actId="26606"/>
          <ac:graphicFrameMkLst>
            <pc:docMk/>
            <pc:sldMk cId="1839049092" sldId="260"/>
            <ac:graphicFrameMk id="5" creationId="{AF5681AE-C355-4A71-B656-6A770968A9AD}"/>
          </ac:graphicFrameMkLst>
        </pc:graphicFrameChg>
      </pc:sldChg>
      <pc:sldChg chg="addSp delSp modSp add mod setBg modNotesTx">
        <pc:chgData name="ivan.cuzic1@skole.hr" userId="df63c021-0675-4d8c-a9d6-36d6c01b34a5" providerId="ADAL" clId="{C1599836-AC79-488E-8B8C-FB01D280028A}" dt="2019-07-27T14:54:46.704" v="1375" actId="20577"/>
        <pc:sldMkLst>
          <pc:docMk/>
          <pc:sldMk cId="2167778024" sldId="261"/>
        </pc:sldMkLst>
        <pc:spChg chg="del mod">
          <ac:chgData name="ivan.cuzic1@skole.hr" userId="df63c021-0675-4d8c-a9d6-36d6c01b34a5" providerId="ADAL" clId="{C1599836-AC79-488E-8B8C-FB01D280028A}" dt="2019-07-27T14:45:53.894" v="1289" actId="26606"/>
          <ac:spMkLst>
            <pc:docMk/>
            <pc:sldMk cId="2167778024" sldId="261"/>
            <ac:spMk id="2" creationId="{78325F4F-3506-4F9A-85AD-4C422717E6D6}"/>
          </ac:spMkLst>
        </pc:spChg>
        <pc:spChg chg="del">
          <ac:chgData name="ivan.cuzic1@skole.hr" userId="df63c021-0675-4d8c-a9d6-36d6c01b34a5" providerId="ADAL" clId="{C1599836-AC79-488E-8B8C-FB01D280028A}" dt="2019-07-27T14:45:24.583" v="1284"/>
          <ac:spMkLst>
            <pc:docMk/>
            <pc:sldMk cId="2167778024" sldId="261"/>
            <ac:spMk id="3" creationId="{F7ED6336-AB9B-44E7-9E22-AB06DCFC38E9}"/>
          </ac:spMkLst>
        </pc:spChg>
        <pc:spChg chg="add del">
          <ac:chgData name="ivan.cuzic1@skole.hr" userId="df63c021-0675-4d8c-a9d6-36d6c01b34a5" providerId="ADAL" clId="{C1599836-AC79-488E-8B8C-FB01D280028A}" dt="2019-07-27T14:45:53.832" v="1288" actId="26606"/>
          <ac:spMkLst>
            <pc:docMk/>
            <pc:sldMk cId="2167778024" sldId="261"/>
            <ac:spMk id="10" creationId="{F601D681-8900-4E31-82B1-1349154A4FA8}"/>
          </ac:spMkLst>
        </pc:spChg>
        <pc:picChg chg="add del mod">
          <ac:chgData name="ivan.cuzic1@skole.hr" userId="df63c021-0675-4d8c-a9d6-36d6c01b34a5" providerId="ADAL" clId="{C1599836-AC79-488E-8B8C-FB01D280028A}" dt="2019-07-27T14:45:53.894" v="1289" actId="26606"/>
          <ac:picMkLst>
            <pc:docMk/>
            <pc:sldMk cId="2167778024" sldId="261"/>
            <ac:picMk id="5" creationId="{95169385-83C5-433D-B397-B35931109AFE}"/>
          </ac:picMkLst>
        </pc:picChg>
        <pc:picChg chg="add del">
          <ac:chgData name="ivan.cuzic1@skole.hr" userId="df63c021-0675-4d8c-a9d6-36d6c01b34a5" providerId="ADAL" clId="{C1599836-AC79-488E-8B8C-FB01D280028A}" dt="2019-07-27T14:45:53.832" v="1288" actId="26606"/>
          <ac:picMkLst>
            <pc:docMk/>
            <pc:sldMk cId="2167778024" sldId="261"/>
            <ac:picMk id="8" creationId="{95169385-83C5-433D-B397-B35931109AFE}"/>
          </ac:picMkLst>
        </pc:picChg>
        <pc:picChg chg="add mod">
          <ac:chgData name="ivan.cuzic1@skole.hr" userId="df63c021-0675-4d8c-a9d6-36d6c01b34a5" providerId="ADAL" clId="{C1599836-AC79-488E-8B8C-FB01D280028A}" dt="2019-07-27T14:52:07.928" v="1323" actId="1076"/>
          <ac:picMkLst>
            <pc:docMk/>
            <pc:sldMk cId="2167778024" sldId="261"/>
            <ac:picMk id="12" creationId="{95169385-83C5-433D-B397-B35931109AFE}"/>
          </ac:picMkLst>
        </pc:picChg>
      </pc:sldChg>
      <pc:sldChg chg="addSp delSp modSp add mod setBg setClrOvrMap">
        <pc:chgData name="ivan.cuzic1@skole.hr" userId="df63c021-0675-4d8c-a9d6-36d6c01b34a5" providerId="ADAL" clId="{C1599836-AC79-488E-8B8C-FB01D280028A}" dt="2019-07-27T14:54:08.518" v="1334" actId="27636"/>
        <pc:sldMkLst>
          <pc:docMk/>
          <pc:sldMk cId="2944461177" sldId="262"/>
        </pc:sldMkLst>
        <pc:spChg chg="mod">
          <ac:chgData name="ivan.cuzic1@skole.hr" userId="df63c021-0675-4d8c-a9d6-36d6c01b34a5" providerId="ADAL" clId="{C1599836-AC79-488E-8B8C-FB01D280028A}" dt="2019-07-27T14:54:08.518" v="1334" actId="27636"/>
          <ac:spMkLst>
            <pc:docMk/>
            <pc:sldMk cId="2944461177" sldId="262"/>
            <ac:spMk id="2" creationId="{D7BAF412-22BF-49DC-9CAA-07C3D016B25E}"/>
          </ac:spMkLst>
        </pc:spChg>
        <pc:spChg chg="del">
          <ac:chgData name="ivan.cuzic1@skole.hr" userId="df63c021-0675-4d8c-a9d6-36d6c01b34a5" providerId="ADAL" clId="{C1599836-AC79-488E-8B8C-FB01D280028A}" dt="2019-07-27T14:53:02.630" v="1324" actId="26606"/>
          <ac:spMkLst>
            <pc:docMk/>
            <pc:sldMk cId="2944461177" sldId="262"/>
            <ac:spMk id="3" creationId="{ABEBC3DB-A6CD-4F66-98A9-7E4031DC444A}"/>
          </ac:spMkLst>
        </pc:spChg>
        <pc:spChg chg="add del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8" creationId="{23962611-DFD5-4092-AAFD-559E3DFCE2C9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5" creationId="{66B332A4-D438-4773-A77F-5ED49A448D9D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7" creationId="{DF9AD32D-FF05-44F4-BD4D-9CEE89B71EB9}"/>
          </ac:spMkLst>
        </pc:spChg>
        <pc:spChg chg="add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19" creationId="{6F9EB9F2-07E2-4D64-BBD8-BB5B217F1218}"/>
          </ac:spMkLst>
        </pc:spChg>
        <pc:picChg chg="add del">
          <ac:chgData name="ivan.cuzic1@skole.hr" userId="df63c021-0675-4d8c-a9d6-36d6c01b34a5" providerId="ADAL" clId="{C1599836-AC79-488E-8B8C-FB01D280028A}" dt="2019-07-27T14:54:08.440" v="1333" actId="26606"/>
          <ac:picMkLst>
            <pc:docMk/>
            <pc:sldMk cId="2944461177" sldId="262"/>
            <ac:picMk id="10" creationId="{2270F1FA-0425-408F-9861-80BF5AFB276D}"/>
          </ac:picMkLst>
        </pc:picChg>
        <pc:cxnChg chg="add">
          <ac:chgData name="ivan.cuzic1@skole.hr" userId="df63c021-0675-4d8c-a9d6-36d6c01b34a5" providerId="ADAL" clId="{C1599836-AC79-488E-8B8C-FB01D280028A}" dt="2019-07-27T14:54:08.440" v="1333" actId="26606"/>
          <ac:cxnSpMkLst>
            <pc:docMk/>
            <pc:sldMk cId="2944461177" sldId="262"/>
            <ac:cxnSpMk id="20" creationId="{F0C57C7C-DFE9-4A1E-B7A9-DF40E63366BB}"/>
          </ac:cxnSpMkLst>
        </pc:cxnChg>
      </pc:sldChg>
    </pc:docChg>
  </pc:docChgLst>
  <pc:docChgLst>
    <pc:chgData name="ivan.cuzic1@skole.hr" userId="df63c021-0675-4d8c-a9d6-36d6c01b34a5" providerId="ADAL" clId="{7EBD1671-BD40-408E-B716-B7F732D0684C}"/>
    <pc:docChg chg="undo custSel mod addSld modSld">
      <pc:chgData name="ivan.cuzic1@skole.hr" userId="df63c021-0675-4d8c-a9d6-36d6c01b34a5" providerId="ADAL" clId="{7EBD1671-BD40-408E-B716-B7F732D0684C}" dt="2019-09-21T09:19:40.689" v="3742" actId="26606"/>
      <pc:docMkLst>
        <pc:docMk/>
      </pc:docMkLst>
      <pc:sldChg chg="modSp">
        <pc:chgData name="ivan.cuzic1@skole.hr" userId="df63c021-0675-4d8c-a9d6-36d6c01b34a5" providerId="ADAL" clId="{7EBD1671-BD40-408E-B716-B7F732D0684C}" dt="2019-09-21T06:11:41.349" v="16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7EBD1671-BD40-408E-B716-B7F732D0684C}" dt="2019-09-21T06:11:41.349" v="16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7EBD1671-BD40-408E-B716-B7F732D0684C}" dt="2019-09-21T06:11:12.491" v="105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26:36.652" v="292" actId="20577"/>
        <pc:sldMkLst>
          <pc:docMk/>
          <pc:sldMk cId="69122079" sldId="257"/>
        </pc:sldMkLst>
        <pc:spChg chg="mod ord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2" creationId="{28A3EF1D-24B0-4911-B7E8-69A8622E3E1A}"/>
          </ac:spMkLst>
        </pc:spChg>
        <pc:spChg chg="del">
          <ac:chgData name="ivan.cuzic1@skole.hr" userId="df63c021-0675-4d8c-a9d6-36d6c01b34a5" providerId="ADAL" clId="{7EBD1671-BD40-408E-B716-B7F732D0684C}" dt="2019-09-21T06:25:19.831" v="209"/>
          <ac:spMkLst>
            <pc:docMk/>
            <pc:sldMk cId="69122079" sldId="257"/>
            <ac:spMk id="3" creationId="{33C1B08D-C821-4E26-8397-D0BE4846A8A3}"/>
          </ac:spMkLst>
        </pc:spChg>
        <pc:spChg chg="add del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10" creationId="{AB45A142-4255-493C-8284-5D566C121B10}"/>
          </ac:spMkLst>
        </pc:spChg>
        <pc:picChg chg="add mod">
          <ac:chgData name="ivan.cuzic1@skole.hr" userId="df63c021-0675-4d8c-a9d6-36d6c01b34a5" providerId="ADAL" clId="{7EBD1671-BD40-408E-B716-B7F732D0684C}" dt="2019-09-21T06:26:01.502" v="214" actId="26606"/>
          <ac:picMkLst>
            <pc:docMk/>
            <pc:sldMk cId="69122079" sldId="257"/>
            <ac:picMk id="5" creationId="{20703810-205D-4FBC-ABB4-E82611307C32}"/>
          </ac:picMkLst>
        </pc:picChg>
        <pc:cxnChg chg="add del">
          <ac:chgData name="ivan.cuzic1@skole.hr" userId="df63c021-0675-4d8c-a9d6-36d6c01b34a5" providerId="ADAL" clId="{7EBD1671-BD40-408E-B716-B7F732D0684C}" dt="2019-09-21T06:26:01.502" v="214" actId="26606"/>
          <ac:cxnSpMkLst>
            <pc:docMk/>
            <pc:sldMk cId="69122079" sldId="257"/>
            <ac:cxnSpMk id="12" creationId="{38FB9660-F42F-4313-BBC4-47C007FE484C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6:33:36.265" v="556" actId="26606"/>
        <pc:sldMkLst>
          <pc:docMk/>
          <pc:sldMk cId="1282757829" sldId="258"/>
        </pc:sldMkLst>
        <pc:spChg chg="mo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" creationId="{13BC8595-2901-4D42-ACE0-5A2DE5CD84C5}"/>
          </ac:spMkLst>
        </pc:spChg>
        <pc:spChg chg="add del mod">
          <ac:chgData name="ivan.cuzic1@skole.hr" userId="df63c021-0675-4d8c-a9d6-36d6c01b34a5" providerId="ADAL" clId="{7EBD1671-BD40-408E-B716-B7F732D0684C}" dt="2019-09-21T06:31:41.093" v="481" actId="26606"/>
          <ac:spMkLst>
            <pc:docMk/>
            <pc:sldMk cId="1282757829" sldId="258"/>
            <ac:spMk id="3" creationId="{DFCDDF4A-2556-4CED-92D4-DA0431C5C9F3}"/>
          </ac:spMkLst>
        </pc:spChg>
        <pc:spChg chg="add del">
          <ac:chgData name="ivan.cuzic1@skole.hr" userId="df63c021-0675-4d8c-a9d6-36d6c01b34a5" providerId="ADAL" clId="{7EBD1671-BD40-408E-B716-B7F732D0684C}" dt="2019-09-21T06:31:41.021" v="480" actId="26606"/>
          <ac:spMkLst>
            <pc:docMk/>
            <pc:sldMk cId="1282757829" sldId="258"/>
            <ac:spMk id="10" creationId="{46C2E80F-49A6-4372-B103-219D417A55ED}"/>
          </ac:spMkLst>
        </pc:spChg>
        <pc:spChg chg="add del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19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5" creationId="{46C2E80F-49A6-4372-B103-219D417A55ED}"/>
          </ac:spMkLst>
        </pc:spChg>
        <pc:grpChg chg="add del">
          <ac:chgData name="ivan.cuzic1@skole.hr" userId="df63c021-0675-4d8c-a9d6-36d6c01b34a5" providerId="ADAL" clId="{7EBD1671-BD40-408E-B716-B7F732D0684C}" dt="2019-09-21T06:33:36.265" v="556" actId="26606"/>
          <ac:grpSpMkLst>
            <pc:docMk/>
            <pc:sldMk cId="1282757829" sldId="258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7EBD1671-BD40-408E-B716-B7F732D0684C}" dt="2019-09-21T06:31:41.021" v="480" actId="26606"/>
          <ac:graphicFrameMkLst>
            <pc:docMk/>
            <pc:sldMk cId="1282757829" sldId="258"/>
            <ac:graphicFrameMk id="5" creationId="{53DE833B-7265-4673-912E-F7EF0B46BDE2}"/>
          </ac:graphicFrameMkLst>
        </pc:graphicFrameChg>
        <pc:graphicFrameChg chg="add mod modGraphic">
          <ac:chgData name="ivan.cuzic1@skole.hr" userId="df63c021-0675-4d8c-a9d6-36d6c01b34a5" providerId="ADAL" clId="{7EBD1671-BD40-408E-B716-B7F732D0684C}" dt="2019-09-21T06:33:36.265" v="556" actId="26606"/>
          <ac:graphicFrameMkLst>
            <pc:docMk/>
            <pc:sldMk cId="1282757829" sldId="258"/>
            <ac:graphicFrameMk id="20" creationId="{2B825258-4709-430F-84CA-AD024600A2C4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6:38:22.559" v="703" actId="26606"/>
        <pc:sldMkLst>
          <pc:docMk/>
          <pc:sldMk cId="1021978975" sldId="259"/>
        </pc:sldMkLst>
        <pc:spChg chg="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2" creationId="{F2C214C9-BF46-4EA6-B2D8-4FD0DF0FAE68}"/>
          </ac:spMkLst>
        </pc:spChg>
        <pc:spChg chg="del 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3" creationId="{D263E9AB-FC97-4CD0-BF69-035F10204D8C}"/>
          </ac:spMkLst>
        </pc:spChg>
        <pc:spChg chg="ad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6:38:22.559" v="703" actId="26606"/>
          <ac:graphicFrameMkLst>
            <pc:docMk/>
            <pc:sldMk cId="1021978975" sldId="259"/>
            <ac:graphicFrameMk id="5" creationId="{C34A5A84-EDEA-4962-BC2E-BEFF0DED7ED4}"/>
          </ac:graphicFrameMkLst>
        </pc:graphicFrame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49:36.385" v="990" actId="1076"/>
        <pc:sldMkLst>
          <pc:docMk/>
          <pc:sldMk cId="1820811276" sldId="260"/>
        </pc:sldMkLst>
        <pc:spChg chg="mod">
          <ac:chgData name="ivan.cuzic1@skole.hr" userId="df63c021-0675-4d8c-a9d6-36d6c01b34a5" providerId="ADAL" clId="{7EBD1671-BD40-408E-B716-B7F732D0684C}" dt="2019-09-21T06:49:19.057" v="989" actId="1076"/>
          <ac:spMkLst>
            <pc:docMk/>
            <pc:sldMk cId="1820811276" sldId="260"/>
            <ac:spMk id="2" creationId="{E229758F-B276-4E76-A9BF-38CA4658197F}"/>
          </ac:spMkLst>
        </pc:spChg>
        <pc:spChg chg="del">
          <ac:chgData name="ivan.cuzic1@skole.hr" userId="df63c021-0675-4d8c-a9d6-36d6c01b34a5" providerId="ADAL" clId="{7EBD1671-BD40-408E-B716-B7F732D0684C}" dt="2019-09-21T06:40:09.840" v="706"/>
          <ac:spMkLst>
            <pc:docMk/>
            <pc:sldMk cId="1820811276" sldId="260"/>
            <ac:spMk id="3" creationId="{15ABA70F-4618-4F60-9211-9867C49DBBA8}"/>
          </ac:spMkLst>
        </pc:spChg>
        <pc:spChg chg="add mod">
          <ac:chgData name="ivan.cuzic1@skole.hr" userId="df63c021-0675-4d8c-a9d6-36d6c01b34a5" providerId="ADAL" clId="{7EBD1671-BD40-408E-B716-B7F732D0684C}" dt="2019-09-21T06:49:01.153" v="986" actId="14100"/>
          <ac:spMkLst>
            <pc:docMk/>
            <pc:sldMk cId="1820811276" sldId="260"/>
            <ac:spMk id="9" creationId="{86EE8DF2-2F29-444A-89B6-CD4697A8BD4D}"/>
          </ac:spMkLst>
        </pc:spChg>
        <pc:spChg chg="add del">
          <ac:chgData name="ivan.cuzic1@skole.hr" userId="df63c021-0675-4d8c-a9d6-36d6c01b34a5" providerId="ADAL" clId="{7EBD1671-BD40-408E-B716-B7F732D0684C}" dt="2019-09-21T06:41:48.631" v="774" actId="26606"/>
          <ac:spMkLst>
            <pc:docMk/>
            <pc:sldMk cId="1820811276" sldId="260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6:44:46.641" v="966" actId="26606"/>
          <ac:spMkLst>
            <pc:docMk/>
            <pc:sldMk cId="1820811276" sldId="260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19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21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28" creationId="{F2B38F72-8FC4-4001-8C67-FA6B86DEC767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3" creationId="{E862BE82-D00D-42C1-BF16-93AA37870C32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5" creationId="{F6D92C2D-1D3D-4974-918C-06579FB354A9}"/>
          </ac:spMkLst>
        </pc:spChg>
        <pc:picChg chg="add mod">
          <ac:chgData name="ivan.cuzic1@skole.hr" userId="df63c021-0675-4d8c-a9d6-36d6c01b34a5" providerId="ADAL" clId="{7EBD1671-BD40-408E-B716-B7F732D0684C}" dt="2019-09-21T06:49:36.385" v="990" actId="1076"/>
          <ac:picMkLst>
            <pc:docMk/>
            <pc:sldMk cId="1820811276" sldId="260"/>
            <ac:picMk id="5" creationId="{C8F8551F-53AF-4D44-B171-73C1DD020BC4}"/>
          </ac:picMkLst>
        </pc:picChg>
        <pc:cxnChg chg="add del">
          <ac:chgData name="ivan.cuzic1@skole.hr" userId="df63c021-0675-4d8c-a9d6-36d6c01b34a5" providerId="ADAL" clId="{7EBD1671-BD40-408E-B716-B7F732D0684C}" dt="2019-09-21T06:41:48.631" v="774" actId="26606"/>
          <ac:cxnSpMkLst>
            <pc:docMk/>
            <pc:sldMk cId="1820811276" sldId="260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6:46:45.399" v="973" actId="26606"/>
          <ac:cxnSpMkLst>
            <pc:docMk/>
            <pc:sldMk cId="1820811276" sldId="260"/>
            <ac:cxnSpMk id="23" creationId="{FC18D930-0EEE-448F-ABF1-2AA3C83DA552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6:56:43.782" v="1282" actId="255"/>
        <pc:sldMkLst>
          <pc:docMk/>
          <pc:sldMk cId="3212673452" sldId="261"/>
        </pc:sldMkLst>
        <pc:spChg chg="mo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" creationId="{40145787-121D-48E1-B37F-749C2AD05596}"/>
          </ac:spMkLst>
        </pc:spChg>
        <pc:spChg chg="del mod">
          <ac:chgData name="ivan.cuzic1@skole.hr" userId="df63c021-0675-4d8c-a9d6-36d6c01b34a5" providerId="ADAL" clId="{7EBD1671-BD40-408E-B716-B7F732D0684C}" dt="2019-09-21T06:55:33.766" v="1277" actId="26606"/>
          <ac:spMkLst>
            <pc:docMk/>
            <pc:sldMk cId="3212673452" sldId="261"/>
            <ac:spMk id="3" creationId="{D000998F-2D45-4259-8E00-BEBD630C89A0}"/>
          </ac:spMkLst>
        </pc:spChg>
        <pc:spChg chg="add del">
          <ac:chgData name="ivan.cuzic1@skole.hr" userId="df63c021-0675-4d8c-a9d6-36d6c01b34a5" providerId="ADAL" clId="{7EBD1671-BD40-408E-B716-B7F732D0684C}" dt="2019-09-21T06:56:03.081" v="1279" actId="26606"/>
          <ac:spMkLst>
            <pc:docMk/>
            <pc:sldMk cId="3212673452" sldId="261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3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36" creationId="{AB45A142-4255-493C-8284-5D566C121B10}"/>
          </ac:spMkLst>
        </pc:spChg>
        <pc:grpChg chg="add del">
          <ac:chgData name="ivan.cuzic1@skole.hr" userId="df63c021-0675-4d8c-a9d6-36d6c01b34a5" providerId="ADAL" clId="{7EBD1671-BD40-408E-B716-B7F732D0684C}" dt="2019-09-21T06:56:03.081" v="1279" actId="26606"/>
          <ac:grpSpMkLst>
            <pc:docMk/>
            <pc:sldMk cId="3212673452" sldId="261"/>
            <ac:grpSpMk id="12" creationId="{B57BDC17-F1B3-455F-BBF1-680AA1F25C06}"/>
          </ac:grpSpMkLst>
        </pc:grpChg>
        <pc:grpChg chg="add del">
          <ac:chgData name="ivan.cuzic1@skole.hr" userId="df63c021-0675-4d8c-a9d6-36d6c01b34a5" providerId="ADAL" clId="{7EBD1671-BD40-408E-B716-B7F732D0684C}" dt="2019-09-21T06:56:25.379" v="1281" actId="26606"/>
          <ac:grpSpMkLst>
            <pc:docMk/>
            <pc:sldMk cId="3212673452" sldId="261"/>
            <ac:grpSpMk id="25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6:56:43.782" v="1282" actId="255"/>
          <ac:graphicFrameMkLst>
            <pc:docMk/>
            <pc:sldMk cId="3212673452" sldId="261"/>
            <ac:graphicFrameMk id="5" creationId="{0FDC843B-3CE3-497B-8520-92483EE00EDA}"/>
          </ac:graphicFrameMkLst>
        </pc:graphicFrameChg>
        <pc:cxnChg chg="add">
          <ac:chgData name="ivan.cuzic1@skole.hr" userId="df63c021-0675-4d8c-a9d6-36d6c01b34a5" providerId="ADAL" clId="{7EBD1671-BD40-408E-B716-B7F732D0684C}" dt="2019-09-21T06:56:25.379" v="1281" actId="26606"/>
          <ac:cxnSpMkLst>
            <pc:docMk/>
            <pc:sldMk cId="3212673452" sldId="261"/>
            <ac:cxnSpMk id="38" creationId="{38FB9660-F42F-4313-BBC4-47C007FE484C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9:10:37.213" v="3700" actId="20577"/>
        <pc:sldMkLst>
          <pc:docMk/>
          <pc:sldMk cId="1329602817" sldId="262"/>
        </pc:sldMkLst>
        <pc:spChg chg="mod">
          <ac:chgData name="ivan.cuzic1@skole.hr" userId="df63c021-0675-4d8c-a9d6-36d6c01b34a5" providerId="ADAL" clId="{7EBD1671-BD40-408E-B716-B7F732D0684C}" dt="2019-09-21T07:01:11.060" v="1385" actId="255"/>
          <ac:spMkLst>
            <pc:docMk/>
            <pc:sldMk cId="1329602817" sldId="262"/>
            <ac:spMk id="2" creationId="{E254CD2E-13A1-468B-8ABF-B0426F63E089}"/>
          </ac:spMkLst>
        </pc:spChg>
        <pc:spChg chg="mod ord">
          <ac:chgData name="ivan.cuzic1@skole.hr" userId="df63c021-0675-4d8c-a9d6-36d6c01b34a5" providerId="ADAL" clId="{7EBD1671-BD40-408E-B716-B7F732D0684C}" dt="2019-09-21T09:10:37.213" v="3700" actId="20577"/>
          <ac:spMkLst>
            <pc:docMk/>
            <pc:sldMk cId="1329602817" sldId="262"/>
            <ac:spMk id="3" creationId="{F56DD03C-491F-4ED2-ABDD-2269D1AA4B75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0" creationId="{4038CB10-1F5C-4D54-9DF7-12586DE5B007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2" creationId="{73ED6512-6858-4552-B699-9A97FE9A4EA2}"/>
          </ac:spMkLst>
        </pc:spChg>
        <pc:spChg chg="add del">
          <ac:chgData name="ivan.cuzic1@skole.hr" userId="df63c021-0675-4d8c-a9d6-36d6c01b34a5" providerId="ADAL" clId="{7EBD1671-BD40-408E-B716-B7F732D0684C}" dt="2019-09-21T07:00:55.707" v="1382" actId="26606"/>
          <ac:spMkLst>
            <pc:docMk/>
            <pc:sldMk cId="1329602817" sldId="262"/>
            <ac:spMk id="14" creationId="{2B1D4F77-A17C-43D7-B7FA-545148E4E93D}"/>
          </ac:spMkLst>
        </pc:spChg>
        <pc:spChg chg="add">
          <ac:chgData name="ivan.cuzic1@skole.hr" userId="df63c021-0675-4d8c-a9d6-36d6c01b34a5" providerId="ADAL" clId="{7EBD1671-BD40-408E-B716-B7F732D0684C}" dt="2019-09-21T07:00:55.741" v="1383" actId="26606"/>
          <ac:spMkLst>
            <pc:docMk/>
            <pc:sldMk cId="1329602817" sldId="262"/>
            <ac:spMk id="16" creationId="{3CD9DF72-87A3-404E-A828-84CBF11A8303}"/>
          </ac:spMkLst>
        </pc:spChg>
        <pc:picChg chg="add mod ord">
          <ac:chgData name="ivan.cuzic1@skole.hr" userId="df63c021-0675-4d8c-a9d6-36d6c01b34a5" providerId="ADAL" clId="{7EBD1671-BD40-408E-B716-B7F732D0684C}" dt="2019-09-21T07:00:55.741" v="1383" actId="26606"/>
          <ac:picMkLst>
            <pc:docMk/>
            <pc:sldMk cId="1329602817" sldId="262"/>
            <ac:picMk id="5" creationId="{33F84127-2DED-42EE-B76C-4F7980F592FD}"/>
          </ac:picMkLst>
        </pc:picChg>
        <pc:cxnChg chg="add">
          <ac:chgData name="ivan.cuzic1@skole.hr" userId="df63c021-0675-4d8c-a9d6-36d6c01b34a5" providerId="ADAL" clId="{7EBD1671-BD40-408E-B716-B7F732D0684C}" dt="2019-09-21T07:00:55.741" v="1383" actId="26606"/>
          <ac:cxnSpMkLst>
            <pc:docMk/>
            <pc:sldMk cId="1329602817" sldId="262"/>
            <ac:cxnSpMk id="17" creationId="{20E3A342-4D61-4E3F-AF90-1AB42AEB96CC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9:12:07.834" v="3710" actId="113"/>
        <pc:sldMkLst>
          <pc:docMk/>
          <pc:sldMk cId="4108491809" sldId="263"/>
        </pc:sldMkLst>
        <pc:spChg chg="mod">
          <ac:chgData name="ivan.cuzic1@skole.hr" userId="df63c021-0675-4d8c-a9d6-36d6c01b34a5" providerId="ADAL" clId="{7EBD1671-BD40-408E-B716-B7F732D0684C}" dt="2019-09-21T07:06:31.203" v="1653" actId="1076"/>
          <ac:spMkLst>
            <pc:docMk/>
            <pc:sldMk cId="4108491809" sldId="263"/>
            <ac:spMk id="2" creationId="{7C8E46D2-7E77-4D96-A6CE-4F39BE8F3320}"/>
          </ac:spMkLst>
        </pc:spChg>
        <pc:spChg chg="del">
          <ac:chgData name="ivan.cuzic1@skole.hr" userId="df63c021-0675-4d8c-a9d6-36d6c01b34a5" providerId="ADAL" clId="{7EBD1671-BD40-408E-B716-B7F732D0684C}" dt="2019-09-21T07:02:31.800" v="1414"/>
          <ac:spMkLst>
            <pc:docMk/>
            <pc:sldMk cId="4108491809" sldId="263"/>
            <ac:spMk id="3" creationId="{C1F1C8A5-0B20-4883-A045-1EB83C5F3D5F}"/>
          </ac:spMkLst>
        </pc:spChg>
        <pc:spChg chg="add mod">
          <ac:chgData name="ivan.cuzic1@skole.hr" userId="df63c021-0675-4d8c-a9d6-36d6c01b34a5" providerId="ADAL" clId="{7EBD1671-BD40-408E-B716-B7F732D0684C}" dt="2019-09-21T09:12:07.834" v="3710" actId="113"/>
          <ac:spMkLst>
            <pc:docMk/>
            <pc:sldMk cId="4108491809" sldId="263"/>
            <ac:spMk id="9" creationId="{48FE4EBB-F937-4A2C-881F-07A8B85F42A6}"/>
          </ac:spMkLst>
        </pc:spChg>
        <pc:spChg chg="add">
          <ac:chgData name="ivan.cuzic1@skole.hr" userId="df63c021-0675-4d8c-a9d6-36d6c01b34a5" providerId="ADAL" clId="{7EBD1671-BD40-408E-B716-B7F732D0684C}" dt="2019-09-21T07:03:02.951" v="1449" actId="26606"/>
          <ac:spMkLst>
            <pc:docMk/>
            <pc:sldMk cId="4108491809" sldId="263"/>
            <ac:spMk id="12" creationId="{867D4867-5BA7-4462-B2F6-A23F4A622AA7}"/>
          </ac:spMkLst>
        </pc:spChg>
        <pc:picChg chg="add mod">
          <ac:chgData name="ivan.cuzic1@skole.hr" userId="df63c021-0675-4d8c-a9d6-36d6c01b34a5" providerId="ADAL" clId="{7EBD1671-BD40-408E-B716-B7F732D0684C}" dt="2019-09-21T07:08:27.754" v="1693" actId="1076"/>
          <ac:picMkLst>
            <pc:docMk/>
            <pc:sldMk cId="4108491809" sldId="263"/>
            <ac:picMk id="5" creationId="{13F6C64E-2AF9-479B-A56D-2069DB5F1876}"/>
          </ac:picMkLst>
        </pc:picChg>
      </pc:sldChg>
      <pc:sldChg chg="addSp modSp add mod setBg setClrOvrMap modNotesTx">
        <pc:chgData name="ivan.cuzic1@skole.hr" userId="df63c021-0675-4d8c-a9d6-36d6c01b34a5" providerId="ADAL" clId="{7EBD1671-BD40-408E-B716-B7F732D0684C}" dt="2019-09-21T07:15:02.401" v="1787" actId="255"/>
        <pc:sldMkLst>
          <pc:docMk/>
          <pc:sldMk cId="1499629008" sldId="264"/>
        </pc:sldMkLst>
        <pc:spChg chg="mo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2" creationId="{1AA4D26B-3249-437D-AC38-BD013C0407A5}"/>
          </ac:spMkLst>
        </pc:spChg>
        <pc:spChg chg="mod">
          <ac:chgData name="ivan.cuzic1@skole.hr" userId="df63c021-0675-4d8c-a9d6-36d6c01b34a5" providerId="ADAL" clId="{7EBD1671-BD40-408E-B716-B7F732D0684C}" dt="2019-09-21T07:15:02.401" v="1787" actId="255"/>
          <ac:spMkLst>
            <pc:docMk/>
            <pc:sldMk cId="1499629008" sldId="264"/>
            <ac:spMk id="3" creationId="{DFAAA6A0-6B7F-4A6E-B90A-381DAAFBF182}"/>
          </ac:spMkLst>
        </pc:spChg>
        <pc:spChg chg="ad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10" creationId="{EF9B8DF2-C3F5-49A2-94D2-F7B65A0F1F15}"/>
          </ac:spMkLst>
        </pc:spChg>
        <pc:picChg chg="add mod">
          <ac:chgData name="ivan.cuzic1@skole.hr" userId="df63c021-0675-4d8c-a9d6-36d6c01b34a5" providerId="ADAL" clId="{7EBD1671-BD40-408E-B716-B7F732D0684C}" dt="2019-09-21T07:14:51.844" v="1786" actId="26606"/>
          <ac:picMkLst>
            <pc:docMk/>
            <pc:sldMk cId="1499629008" sldId="264"/>
            <ac:picMk id="5" creationId="{002B75A3-2B35-435C-B374-B83C187A4F45}"/>
          </ac:picMkLst>
        </pc:picChg>
      </pc:sldChg>
      <pc:sldChg chg="addSp delSp modSp add mod setBg">
        <pc:chgData name="ivan.cuzic1@skole.hr" userId="df63c021-0675-4d8c-a9d6-36d6c01b34a5" providerId="ADAL" clId="{7EBD1671-BD40-408E-B716-B7F732D0684C}" dt="2019-09-21T07:17:33.666" v="1911" actId="26606"/>
        <pc:sldMkLst>
          <pc:docMk/>
          <pc:sldMk cId="2616867624" sldId="265"/>
        </pc:sldMkLst>
        <pc:spChg chg="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2" creationId="{A7FC420C-776F-4D8B-A8C7-D6ADEDCB4C55}"/>
          </ac:spMkLst>
        </pc:spChg>
        <pc:spChg chg="del 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3" creationId="{C8A0498E-0F25-4474-911F-94C2D06C3034}"/>
          </ac:spMkLst>
        </pc:spChg>
        <pc:spChg chg="ad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7:17:33.666" v="1911" actId="26606"/>
          <ac:graphicFrameMkLst>
            <pc:docMk/>
            <pc:sldMk cId="2616867624" sldId="265"/>
            <ac:graphicFrameMk id="5" creationId="{76AC54F8-C0E4-484B-8E43-5043B757E90F}"/>
          </ac:graphicFrameMkLst>
        </pc:graphicFrameChg>
      </pc:sldChg>
      <pc:sldChg chg="addSp delSp modSp add mod setBg modNotesTx">
        <pc:chgData name="ivan.cuzic1@skole.hr" userId="df63c021-0675-4d8c-a9d6-36d6c01b34a5" providerId="ADAL" clId="{7EBD1671-BD40-408E-B716-B7F732D0684C}" dt="2019-09-21T07:20:38.693" v="2045" actId="26606"/>
        <pc:sldMkLst>
          <pc:docMk/>
          <pc:sldMk cId="2011151863" sldId="266"/>
        </pc:sldMkLst>
        <pc:spChg chg="mod or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" creationId="{04FBF296-FBF3-4B35-AEB7-787A3E00EEB5}"/>
          </ac:spMkLst>
        </pc:spChg>
        <pc:spChg chg="del">
          <ac:chgData name="ivan.cuzic1@skole.hr" userId="df63c021-0675-4d8c-a9d6-36d6c01b34a5" providerId="ADAL" clId="{7EBD1671-BD40-408E-B716-B7F732D0684C}" dt="2019-09-21T07:18:19.148" v="1937"/>
          <ac:spMkLst>
            <pc:docMk/>
            <pc:sldMk cId="2011151863" sldId="266"/>
            <ac:spMk id="3" creationId="{4E7B6A17-B8BE-4369-B0C5-87E47BEABDEB}"/>
          </ac:spMkLst>
        </pc:spChg>
        <pc:spChg chg="add del">
          <ac:chgData name="ivan.cuzic1@skole.hr" userId="df63c021-0675-4d8c-a9d6-36d6c01b34a5" providerId="ADAL" clId="{7EBD1671-BD40-408E-B716-B7F732D0684C}" dt="2019-09-21T07:20:22.130" v="2043" actId="26606"/>
          <ac:spMkLst>
            <pc:docMk/>
            <pc:sldMk cId="2011151863" sldId="266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7:20:30.296" v="2044"/>
          <ac:spMkLst>
            <pc:docMk/>
            <pc:sldMk cId="2011151863" sldId="266"/>
            <ac:spMk id="16" creationId="{1C34F97A-381D-47AD-98F9-20E245EB90DE}"/>
          </ac:spMkLst>
        </pc:spChg>
        <pc:spChg chg="add del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19" creationId="{3CD9DF72-87A3-404E-A828-84CBF11A8303}"/>
          </ac:spMkLst>
        </pc:spChg>
        <pc:spChg chg="ad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6" creationId="{37C89E4B-3C9F-44B9-8B86-D9E3D112D8EC}"/>
          </ac:spMkLst>
        </pc:spChg>
        <pc:picChg chg="add mod">
          <ac:chgData name="ivan.cuzic1@skole.hr" userId="df63c021-0675-4d8c-a9d6-36d6c01b34a5" providerId="ADAL" clId="{7EBD1671-BD40-408E-B716-B7F732D0684C}" dt="2019-09-21T07:20:22.130" v="2043" actId="26606"/>
          <ac:picMkLst>
            <pc:docMk/>
            <pc:sldMk cId="2011151863" sldId="266"/>
            <ac:picMk id="5" creationId="{22C31D33-59E0-4AC7-9699-A25F01BA6516}"/>
          </ac:picMkLst>
        </pc:picChg>
        <pc:cxnChg chg="add del">
          <ac:chgData name="ivan.cuzic1@skole.hr" userId="df63c021-0675-4d8c-a9d6-36d6c01b34a5" providerId="ADAL" clId="{7EBD1671-BD40-408E-B716-B7F732D0684C}" dt="2019-09-21T07:20:22.130" v="2043" actId="26606"/>
          <ac:cxnSpMkLst>
            <pc:docMk/>
            <pc:sldMk cId="2011151863" sldId="266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1" creationId="{20E3A342-4D61-4E3F-AF90-1AB42AEB96C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8" creationId="{AA2EAA10-076F-46BD-8F0F-B9A2FB77A85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30" creationId="{D891E407-403B-4764-86C9-33A56D3BCAA3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7:48:22.820" v="2246" actId="20577"/>
        <pc:sldMkLst>
          <pc:docMk/>
          <pc:sldMk cId="2344318273" sldId="267"/>
        </pc:sldMkLst>
        <pc:spChg chg="mod">
          <ac:chgData name="ivan.cuzic1@skole.hr" userId="df63c021-0675-4d8c-a9d6-36d6c01b34a5" providerId="ADAL" clId="{7EBD1671-BD40-408E-B716-B7F732D0684C}" dt="2019-09-21T07:46:49.941" v="2209" actId="20577"/>
          <ac:spMkLst>
            <pc:docMk/>
            <pc:sldMk cId="2344318273" sldId="267"/>
            <ac:spMk id="2" creationId="{8075C7B0-74B9-4004-84D4-4C8D0D030B5E}"/>
          </ac:spMkLst>
        </pc:spChg>
        <pc:spChg chg="del">
          <ac:chgData name="ivan.cuzic1@skole.hr" userId="df63c021-0675-4d8c-a9d6-36d6c01b34a5" providerId="ADAL" clId="{7EBD1671-BD40-408E-B716-B7F732D0684C}" dt="2019-09-21T07:26:22.035" v="2048"/>
          <ac:spMkLst>
            <pc:docMk/>
            <pc:sldMk cId="2344318273" sldId="267"/>
            <ac:spMk id="3" creationId="{B6A8CB2A-9D43-43A4-BEC6-26C543512FE5}"/>
          </ac:spMkLst>
        </pc:spChg>
        <pc:spChg chg="add mod">
          <ac:chgData name="ivan.cuzic1@skole.hr" userId="df63c021-0675-4d8c-a9d6-36d6c01b34a5" providerId="ADAL" clId="{7EBD1671-BD40-408E-B716-B7F732D0684C}" dt="2019-09-21T07:48:22.820" v="2246" actId="20577"/>
          <ac:spMkLst>
            <pc:docMk/>
            <pc:sldMk cId="2344318273" sldId="267"/>
            <ac:spMk id="9" creationId="{255C6216-776A-4649-8855-9AF1CB200D3E}"/>
          </ac:spMkLst>
        </pc:spChg>
        <pc:picChg chg="add mod">
          <ac:chgData name="ivan.cuzic1@skole.hr" userId="df63c021-0675-4d8c-a9d6-36d6c01b34a5" providerId="ADAL" clId="{7EBD1671-BD40-408E-B716-B7F732D0684C}" dt="2019-09-21T07:43:25.614" v="2051" actId="26606"/>
          <ac:picMkLst>
            <pc:docMk/>
            <pc:sldMk cId="2344318273" sldId="267"/>
            <ac:picMk id="5" creationId="{2EEDF734-C844-4BEF-9352-529E65E518E4}"/>
          </ac:picMkLst>
        </pc:picChg>
        <pc:cxnChg chg="add">
          <ac:chgData name="ivan.cuzic1@skole.hr" userId="df63c021-0675-4d8c-a9d6-36d6c01b34a5" providerId="ADAL" clId="{7EBD1671-BD40-408E-B716-B7F732D0684C}" dt="2019-09-21T07:43:25.614" v="2051" actId="26606"/>
          <ac:cxnSpMkLst>
            <pc:docMk/>
            <pc:sldMk cId="2344318273" sldId="267"/>
            <ac:cxnSpMk id="12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7:52:09.369" v="2468" actId="255"/>
        <pc:sldMkLst>
          <pc:docMk/>
          <pc:sldMk cId="1634851259" sldId="268"/>
        </pc:sldMkLst>
        <pc:spChg chg="mod">
          <ac:chgData name="ivan.cuzic1@skole.hr" userId="df63c021-0675-4d8c-a9d6-36d6c01b34a5" providerId="ADAL" clId="{7EBD1671-BD40-408E-B716-B7F732D0684C}" dt="2019-09-21T07:49:33.791" v="2275" actId="26606"/>
          <ac:spMkLst>
            <pc:docMk/>
            <pc:sldMk cId="1634851259" sldId="268"/>
            <ac:spMk id="2" creationId="{D3DECFED-1E89-42F5-BF8E-1A4A8A42E8BD}"/>
          </ac:spMkLst>
        </pc:spChg>
        <pc:spChg chg="del">
          <ac:chgData name="ivan.cuzic1@skole.hr" userId="df63c021-0675-4d8c-a9d6-36d6c01b34a5" providerId="ADAL" clId="{7EBD1671-BD40-408E-B716-B7F732D0684C}" dt="2019-09-21T07:49:30.066" v="2272"/>
          <ac:spMkLst>
            <pc:docMk/>
            <pc:sldMk cId="1634851259" sldId="268"/>
            <ac:spMk id="3" creationId="{439550EB-B2DD-45A2-840F-4DB76802AAB3}"/>
          </ac:spMkLst>
        </pc:spChg>
        <pc:spChg chg="add mod">
          <ac:chgData name="ivan.cuzic1@skole.hr" userId="df63c021-0675-4d8c-a9d6-36d6c01b34a5" providerId="ADAL" clId="{7EBD1671-BD40-408E-B716-B7F732D0684C}" dt="2019-09-21T07:52:09.369" v="2468" actId="255"/>
          <ac:spMkLst>
            <pc:docMk/>
            <pc:sldMk cId="1634851259" sldId="268"/>
            <ac:spMk id="9" creationId="{CF4F2D07-C5E2-4802-9A23-CCEFE6A369FF}"/>
          </ac:spMkLst>
        </pc:spChg>
        <pc:picChg chg="add mod">
          <ac:chgData name="ivan.cuzic1@skole.hr" userId="df63c021-0675-4d8c-a9d6-36d6c01b34a5" providerId="ADAL" clId="{7EBD1671-BD40-408E-B716-B7F732D0684C}" dt="2019-09-21T07:49:33.791" v="2275" actId="26606"/>
          <ac:picMkLst>
            <pc:docMk/>
            <pc:sldMk cId="1634851259" sldId="268"/>
            <ac:picMk id="5" creationId="{C991B734-AF03-4F96-840E-B942D97C9F9B}"/>
          </ac:picMkLst>
        </pc:picChg>
        <pc:cxnChg chg="add">
          <ac:chgData name="ivan.cuzic1@skole.hr" userId="df63c021-0675-4d8c-a9d6-36d6c01b34a5" providerId="ADAL" clId="{7EBD1671-BD40-408E-B716-B7F732D0684C}" dt="2019-09-21T07:49:33.791" v="2275" actId="26606"/>
          <ac:cxnSpMkLst>
            <pc:docMk/>
            <pc:sldMk cId="1634851259" sldId="268"/>
            <ac:cxnSpMk id="12" creationId="{A7F400EE-A8A5-48AF-B4D6-291B52C6F0B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7:57:35.386" v="2650" actId="20577"/>
        <pc:sldMkLst>
          <pc:docMk/>
          <pc:sldMk cId="3762700642" sldId="269"/>
        </pc:sldMkLst>
        <pc:spChg chg="mod">
          <ac:chgData name="ivan.cuzic1@skole.hr" userId="df63c021-0675-4d8c-a9d6-36d6c01b34a5" providerId="ADAL" clId="{7EBD1671-BD40-408E-B716-B7F732D0684C}" dt="2019-09-21T07:56:14.182" v="2560" actId="20577"/>
          <ac:spMkLst>
            <pc:docMk/>
            <pc:sldMk cId="3762700642" sldId="269"/>
            <ac:spMk id="2" creationId="{D26AB35B-939B-4E15-ABD2-735B634CA2A5}"/>
          </ac:spMkLst>
        </pc:spChg>
        <pc:spChg chg="del">
          <ac:chgData name="ivan.cuzic1@skole.hr" userId="df63c021-0675-4d8c-a9d6-36d6c01b34a5" providerId="ADAL" clId="{7EBD1671-BD40-408E-B716-B7F732D0684C}" dt="2019-09-21T07:53:14.123" v="2471"/>
          <ac:spMkLst>
            <pc:docMk/>
            <pc:sldMk cId="3762700642" sldId="269"/>
            <ac:spMk id="3" creationId="{AA004C15-6986-470B-B9C2-4E2D4C1C6401}"/>
          </ac:spMkLst>
        </pc:spChg>
        <pc:spChg chg="add del">
          <ac:chgData name="ivan.cuzic1@skole.hr" userId="df63c021-0675-4d8c-a9d6-36d6c01b34a5" providerId="ADAL" clId="{7EBD1671-BD40-408E-B716-B7F732D0684C}" dt="2019-09-21T07:54:32.321" v="2514" actId="26606"/>
          <ac:spMkLst>
            <pc:docMk/>
            <pc:sldMk cId="3762700642" sldId="269"/>
            <ac:spMk id="9" creationId="{7E1B6C32-C549-4FCC-BB66-E39613666F61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1" creationId="{F0AABA1D-5244-4EEA-ACEF-1C8B51E49F5D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2" creationId="{F2B38F72-8FC4-4001-8C67-FA6B86DEC767}"/>
          </ac:spMkLst>
        </pc:spChg>
        <pc:spChg chg="add del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7:55:01.833" v="2518"/>
          <ac:spMkLst>
            <pc:docMk/>
            <pc:sldMk cId="3762700642" sldId="269"/>
            <ac:spMk id="15" creationId="{29C32FEC-36A1-4E68-9FD9-BD10CCA15ABF}"/>
          </ac:spMkLst>
        </pc:spChg>
        <pc:spChg chg="add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9" creationId="{823AC064-BC96-4F32-8AE1-B2FD38754823}"/>
          </ac:spMkLst>
        </pc:spChg>
        <pc:picChg chg="add mo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5" creationId="{AE355DA6-261B-4B01-A43A-0905754F0C86}"/>
          </ac:picMkLst>
        </pc:picChg>
        <pc:picChg chg="add mod or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7" creationId="{465E7A82-0B16-4B1C-BD1A-FF916A2938A8}"/>
          </ac:picMkLst>
        </pc:pic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1" creationId="{7E7C77BC-7138-40B1-A15B-20F57A494629}"/>
          </ac:cxnSpMkLst>
        </pc:cxn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3" creationId="{DB146403-F3D6-484B-B2ED-97F9565D037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8:02:22.467" v="2742" actId="20577"/>
        <pc:sldMkLst>
          <pc:docMk/>
          <pc:sldMk cId="3487775491" sldId="270"/>
        </pc:sldMkLst>
        <pc:spChg chg="mod or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" creationId="{FEBBD3F7-9B2C-4E7F-8D82-95B33529D9BB}"/>
          </ac:spMkLst>
        </pc:spChg>
        <pc:spChg chg="del">
          <ac:chgData name="ivan.cuzic1@skole.hr" userId="df63c021-0675-4d8c-a9d6-36d6c01b34a5" providerId="ADAL" clId="{7EBD1671-BD40-408E-B716-B7F732D0684C}" dt="2019-09-21T08:00:15.543" v="2658"/>
          <ac:spMkLst>
            <pc:docMk/>
            <pc:sldMk cId="3487775491" sldId="270"/>
            <ac:spMk id="3" creationId="{7BE380C8-327B-4C64-986C-13DFD65A5E0C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9" creationId="{E6CCC593-9832-4689-8840-06309C62F70C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10" creationId="{37C89E4B-3C9F-44B9-8B86-D9E3D112D8EC}"/>
          </ac:spMkLst>
        </pc:spChg>
        <pc:spChg chg="add del">
          <ac:chgData name="ivan.cuzic1@skole.hr" userId="df63c021-0675-4d8c-a9d6-36d6c01b34a5" providerId="ADAL" clId="{7EBD1671-BD40-408E-B716-B7F732D0684C}" dt="2019-09-21T08:01:36.707" v="2737" actId="26606"/>
          <ac:spMkLst>
            <pc:docMk/>
            <pc:sldMk cId="3487775491" sldId="270"/>
            <ac:spMk id="16" creationId="{823AC064-BC96-4F32-8AE1-B2FD38754823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19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1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2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4" creationId="{0E33C092-C72E-4032-82A1-E280F9E28412}"/>
          </ac:spMkLst>
        </pc:spChg>
        <pc:spChg chg="ad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9" creationId="{823AC064-BC96-4F32-8AE1-B2FD38754823}"/>
          </ac:spMkLst>
        </pc:spChg>
        <pc:picChg chg="add mod ord">
          <ac:chgData name="ivan.cuzic1@skole.hr" userId="df63c021-0675-4d8c-a9d6-36d6c01b34a5" providerId="ADAL" clId="{7EBD1671-BD40-408E-B716-B7F732D0684C}" dt="2019-09-21T08:02:07.284" v="2741" actId="26606"/>
          <ac:picMkLst>
            <pc:docMk/>
            <pc:sldMk cId="3487775491" sldId="270"/>
            <ac:picMk id="5" creationId="{0E7DD5CA-4BC8-4D88-86AC-AD70571CC73F}"/>
          </ac:picMkLst>
        </pc:pic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2" creationId="{AA2EAA10-076F-46BD-8F0F-B9A2FB77A85C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4" creationId="{D891E407-403B-4764-86C9-33A56D3BCAA3}"/>
          </ac:cxnSpMkLst>
        </pc:cxnChg>
        <pc:cxnChg chg="add del">
          <ac:chgData name="ivan.cuzic1@skole.hr" userId="df63c021-0675-4d8c-a9d6-36d6c01b34a5" providerId="ADAL" clId="{7EBD1671-BD40-408E-B716-B7F732D0684C}" dt="2019-09-21T08:01:36.707" v="2737" actId="26606"/>
          <ac:cxnSpMkLst>
            <pc:docMk/>
            <pc:sldMk cId="3487775491" sldId="270"/>
            <ac:cxnSpMk id="17" creationId="{7E7C77BC-7138-40B1-A15B-20F57A494629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23" creationId="{FC18D930-0EEE-448F-ABF1-2AA3C83DA552}"/>
          </ac:cxnSpMkLst>
        </pc:cxnChg>
        <pc:cxnChg chg="add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31" creationId="{7E7C77BC-7138-40B1-A15B-20F57A494629}"/>
          </ac:cxnSpMkLst>
        </pc:cxnChg>
      </pc:sldChg>
      <pc:sldChg chg="addSp modSp add mod setBg modNotesTx">
        <pc:chgData name="ivan.cuzic1@skole.hr" userId="df63c021-0675-4d8c-a9d6-36d6c01b34a5" providerId="ADAL" clId="{7EBD1671-BD40-408E-B716-B7F732D0684C}" dt="2019-09-21T08:15:57.667" v="3295" actId="20577"/>
        <pc:sldMkLst>
          <pc:docMk/>
          <pc:sldMk cId="352603437" sldId="271"/>
        </pc:sldMkLst>
        <pc:spChg chg="mod">
          <ac:chgData name="ivan.cuzic1@skole.hr" userId="df63c021-0675-4d8c-a9d6-36d6c01b34a5" providerId="ADAL" clId="{7EBD1671-BD40-408E-B716-B7F732D0684C}" dt="2019-09-21T08:05:37.101" v="2918" actId="26606"/>
          <ac:spMkLst>
            <pc:docMk/>
            <pc:sldMk cId="352603437" sldId="271"/>
            <ac:spMk id="2" creationId="{A8D838E3-2CEC-46D4-9CE0-5A0BFA968C3B}"/>
          </ac:spMkLst>
        </pc:spChg>
        <pc:spChg chg="mod ord">
          <ac:chgData name="ivan.cuzic1@skole.hr" userId="df63c021-0675-4d8c-a9d6-36d6c01b34a5" providerId="ADAL" clId="{7EBD1671-BD40-408E-B716-B7F732D0684C}" dt="2019-09-21T08:15:57.667" v="3295" actId="20577"/>
          <ac:spMkLst>
            <pc:docMk/>
            <pc:sldMk cId="352603437" sldId="271"/>
            <ac:spMk id="3" creationId="{39122012-D224-4E8F-AC47-4B7A94E77527}"/>
          </ac:spMkLst>
        </pc:spChg>
        <pc:picChg chg="add mod">
          <ac:chgData name="ivan.cuzic1@skole.hr" userId="df63c021-0675-4d8c-a9d6-36d6c01b34a5" providerId="ADAL" clId="{7EBD1671-BD40-408E-B716-B7F732D0684C}" dt="2019-09-21T08:05:37.101" v="2918" actId="26606"/>
          <ac:picMkLst>
            <pc:docMk/>
            <pc:sldMk cId="352603437" sldId="271"/>
            <ac:picMk id="5" creationId="{DCCE0D24-5789-4C89-AC70-7AC9F6512565}"/>
          </ac:picMkLst>
        </pc:picChg>
        <pc:cxnChg chg="add">
          <ac:chgData name="ivan.cuzic1@skole.hr" userId="df63c021-0675-4d8c-a9d6-36d6c01b34a5" providerId="ADAL" clId="{7EBD1671-BD40-408E-B716-B7F732D0684C}" dt="2019-09-21T08:05:37.101" v="2918" actId="26606"/>
          <ac:cxnSpMkLst>
            <pc:docMk/>
            <pc:sldMk cId="352603437" sldId="271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7:33.828" v="3733" actId="20577"/>
        <pc:sldMkLst>
          <pc:docMk/>
          <pc:sldMk cId="554099997" sldId="272"/>
        </pc:sldMkLst>
        <pc:spChg chg="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2" creationId="{DFAE1295-D4D6-4530-81B3-156F71086524}"/>
          </ac:spMkLst>
        </pc:spChg>
        <pc:spChg chg="del 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3" creationId="{0400F979-FEB2-4E15-96B6-C4996045F254}"/>
          </ac:spMkLst>
        </pc:spChg>
        <pc:spChg chg="ad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7EBD1671-BD40-408E-B716-B7F732D0684C}" dt="2019-09-21T08:16:18.567" v="3296" actId="26606"/>
          <ac:grpSpMkLst>
            <pc:docMk/>
            <pc:sldMk cId="554099997" sldId="272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7EBD1671-BD40-408E-B716-B7F732D0684C}" dt="2019-09-21T09:17:33.828" v="3733" actId="20577"/>
          <ac:graphicFrameMkLst>
            <pc:docMk/>
            <pc:sldMk cId="554099997" sldId="272"/>
            <ac:graphicFrameMk id="5" creationId="{56277307-08AA-489C-B413-A60B3E74D510}"/>
          </ac:graphicFrameMkLst>
        </pc:graphicFrameChg>
      </pc:sldChg>
      <pc:sldChg chg="addSp delSp modSp add mod setBg setClrOvrMap">
        <pc:chgData name="ivan.cuzic1@skole.hr" userId="df63c021-0675-4d8c-a9d6-36d6c01b34a5" providerId="ADAL" clId="{7EBD1671-BD40-408E-B716-B7F732D0684C}" dt="2019-09-21T08:21:28.631" v="3422" actId="1076"/>
        <pc:sldMkLst>
          <pc:docMk/>
          <pc:sldMk cId="3707613413" sldId="273"/>
        </pc:sldMkLst>
        <pc:spChg chg="mod ord">
          <ac:chgData name="ivan.cuzic1@skole.hr" userId="df63c021-0675-4d8c-a9d6-36d6c01b34a5" providerId="ADAL" clId="{7EBD1671-BD40-408E-B716-B7F732D0684C}" dt="2019-09-21T08:21:14.719" v="3419" actId="14100"/>
          <ac:spMkLst>
            <pc:docMk/>
            <pc:sldMk cId="3707613413" sldId="273"/>
            <ac:spMk id="2" creationId="{B3EF6289-AB77-4689-AB56-AC2629CED3FC}"/>
          </ac:spMkLst>
        </pc:spChg>
        <pc:spChg chg="del">
          <ac:chgData name="ivan.cuzic1@skole.hr" userId="df63c021-0675-4d8c-a9d6-36d6c01b34a5" providerId="ADAL" clId="{7EBD1671-BD40-408E-B716-B7F732D0684C}" dt="2019-09-21T08:19:10.188" v="3325"/>
          <ac:spMkLst>
            <pc:docMk/>
            <pc:sldMk cId="3707613413" sldId="273"/>
            <ac:spMk id="3" creationId="{729D5D01-B1BB-44A0-AC18-90192AAC6C30}"/>
          </ac:spMkLst>
        </pc:spChg>
        <pc:spChg chg="add mod">
          <ac:chgData name="ivan.cuzic1@skole.hr" userId="df63c021-0675-4d8c-a9d6-36d6c01b34a5" providerId="ADAL" clId="{7EBD1671-BD40-408E-B716-B7F732D0684C}" dt="2019-09-21T08:21:28.631" v="3422" actId="1076"/>
          <ac:spMkLst>
            <pc:docMk/>
            <pc:sldMk cId="3707613413" sldId="273"/>
            <ac:spMk id="9" creationId="{46EAB3B3-7213-41A3-8D74-B4E153F1E51E}"/>
          </ac:spMkLst>
        </pc:spChg>
        <pc:spChg chg="add del">
          <ac:chgData name="ivan.cuzic1@skole.hr" userId="df63c021-0675-4d8c-a9d6-36d6c01b34a5" providerId="ADAL" clId="{7EBD1671-BD40-408E-B716-B7F732D0684C}" dt="2019-09-21T08:20:56.028" v="3415" actId="26606"/>
          <ac:spMkLst>
            <pc:docMk/>
            <pc:sldMk cId="3707613413" sldId="273"/>
            <ac:spMk id="17" creationId="{87CC2527-562A-4F69-B487-4371E5B243E7}"/>
          </ac:spMkLst>
        </pc:spChg>
        <pc:spChg chg="add">
          <ac:chgData name="ivan.cuzic1@skole.hr" userId="df63c021-0675-4d8c-a9d6-36d6c01b34a5" providerId="ADAL" clId="{7EBD1671-BD40-408E-B716-B7F732D0684C}" dt="2019-09-21T08:20:56.060" v="3416" actId="26606"/>
          <ac:spMkLst>
            <pc:docMk/>
            <pc:sldMk cId="3707613413" sldId="273"/>
            <ac:spMk id="21" creationId="{1DB7C82F-AB7E-4F0C-B829-FA1B9C415180}"/>
          </ac:spMkLst>
        </pc:spChg>
        <pc:picChg chg="add mod ord">
          <ac:chgData name="ivan.cuzic1@skole.hr" userId="df63c021-0675-4d8c-a9d6-36d6c01b34a5" providerId="ADAL" clId="{7EBD1671-BD40-408E-B716-B7F732D0684C}" dt="2019-09-21T08:20:56.060" v="3416" actId="26606"/>
          <ac:picMkLst>
            <pc:docMk/>
            <pc:sldMk cId="3707613413" sldId="273"/>
            <ac:picMk id="5" creationId="{E253A3B1-A335-4632-91FA-D668D2EF7F01}"/>
          </ac:picMkLst>
        </pc:picChg>
        <pc:cxnChg chg="add del">
          <ac:chgData name="ivan.cuzic1@skole.hr" userId="df63c021-0675-4d8c-a9d6-36d6c01b34a5" providerId="ADAL" clId="{7EBD1671-BD40-408E-B716-B7F732D0684C}" dt="2019-09-21T08:20:56.060" v="3416" actId="26606"/>
          <ac:cxnSpMkLst>
            <pc:docMk/>
            <pc:sldMk cId="3707613413" sldId="273"/>
            <ac:cxnSpMk id="12" creationId="{A7F400EE-A8A5-48AF-B4D6-291B52C6F0B0}"/>
          </ac:cxnSpMkLst>
        </pc:cxnChg>
        <pc:cxnChg chg="add del">
          <ac:chgData name="ivan.cuzic1@skole.hr" userId="df63c021-0675-4d8c-a9d6-36d6c01b34a5" providerId="ADAL" clId="{7EBD1671-BD40-408E-B716-B7F732D0684C}" dt="2019-09-21T08:20:56.028" v="3415" actId="26606"/>
          <ac:cxnSpMkLst>
            <pc:docMk/>
            <pc:sldMk cId="3707613413" sldId="273"/>
            <ac:cxnSpMk id="19" creationId="{BCDAEC91-5BCE-4B55-9CC0-43EF94CB734B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9:40.689" v="3742" actId="26606"/>
        <pc:sldMkLst>
          <pc:docMk/>
          <pc:sldMk cId="2770388944" sldId="274"/>
        </pc:sldMkLst>
        <pc:spChg chg="mo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" creationId="{8CE1DA0E-BFCC-4CB4-B068-F47784894656}"/>
          </ac:spMkLst>
        </pc:spChg>
        <pc:spChg chg="del mod">
          <ac:chgData name="ivan.cuzic1@skole.hr" userId="df63c021-0675-4d8c-a9d6-36d6c01b34a5" providerId="ADAL" clId="{7EBD1671-BD40-408E-B716-B7F732D0684C}" dt="2019-09-21T08:22:45.363" v="3484" actId="26606"/>
          <ac:spMkLst>
            <pc:docMk/>
            <pc:sldMk cId="2770388944" sldId="274"/>
            <ac:spMk id="3" creationId="{420CBA83-82D9-47D4-BE33-1DBF08F2FCFD}"/>
          </ac:spMkLst>
        </pc:spChg>
        <pc:spChg chg="add del">
          <ac:chgData name="ivan.cuzic1@skole.hr" userId="df63c021-0675-4d8c-a9d6-36d6c01b34a5" providerId="ADAL" clId="{7EBD1671-BD40-408E-B716-B7F732D0684C}" dt="2019-09-21T08:24:57.805" v="3546" actId="26606"/>
          <ac:spMkLst>
            <pc:docMk/>
            <pc:sldMk cId="2770388944" sldId="274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9:18:47.971" v="3734" actId="26606"/>
          <ac:spMkLst>
            <pc:docMk/>
            <pc:sldMk cId="2770388944" sldId="274"/>
            <ac:spMk id="23" creationId="{42A5316D-ED2F-4F89-B4B4-8D9240B1A34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8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0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5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7" creationId="{8F1F5A56-E82B-4FD5-9025-B72896FFBB6D}"/>
          </ac:spMkLst>
        </pc:spChg>
        <pc:grpChg chg="add del">
          <ac:chgData name="ivan.cuzic1@skole.hr" userId="df63c021-0675-4d8c-a9d6-36d6c01b34a5" providerId="ADAL" clId="{7EBD1671-BD40-408E-B716-B7F732D0684C}" dt="2019-09-21T08:24:57.805" v="3546" actId="26606"/>
          <ac:grpSpMkLst>
            <pc:docMk/>
            <pc:sldMk cId="2770388944" sldId="274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9:19:40.689" v="3742" actId="26606"/>
          <ac:graphicFrameMkLst>
            <pc:docMk/>
            <pc:sldMk cId="2770388944" sldId="274"/>
            <ac:graphicFrameMk id="5" creationId="{0192B631-BC57-43F4-A547-0E2513C794E0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9:19:24.800" v="3741" actId="26606"/>
        <pc:sldMkLst>
          <pc:docMk/>
          <pc:sldMk cId="250883893" sldId="275"/>
        </pc:sldMkLst>
        <pc:spChg chg="mo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" creationId="{0FA5D7AB-C709-4283-84D4-F5437A6C7BC9}"/>
          </ac:spMkLst>
        </pc:spChg>
        <pc:spChg chg="del mod">
          <ac:chgData name="ivan.cuzic1@skole.hr" userId="df63c021-0675-4d8c-a9d6-36d6c01b34a5" providerId="ADAL" clId="{7EBD1671-BD40-408E-B716-B7F732D0684C}" dt="2019-09-21T08:29:08.372" v="3673" actId="26606"/>
          <ac:spMkLst>
            <pc:docMk/>
            <pc:sldMk cId="250883893" sldId="275"/>
            <ac:spMk id="3" creationId="{49819479-66C3-435E-AB52-6DBF25015A0E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0" creationId="{BE95D989-81FA-4BAD-9AD5-E46CEDA91B36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2" creationId="{156189E5-8A3E-4CFD-B71B-CCD0F8495E56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7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9" creationId="{65C9B8F0-FF66-4C15-BD05-E86B87331846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1" creationId="{DB66F6E8-4D4A-4907-940A-774703A2D0FE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2" creationId="{8F1F5A56-E82B-4FD5-9025-B72896FFBB6D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4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5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7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8" creationId="{8F1F5A56-E82B-4FD5-9025-B72896FFBB6D}"/>
          </ac:spMkLst>
        </pc:spChg>
        <pc:graphicFrameChg chg="add mod modGraphic">
          <ac:chgData name="ivan.cuzic1@skole.hr" userId="df63c021-0675-4d8c-a9d6-36d6c01b34a5" providerId="ADAL" clId="{7EBD1671-BD40-408E-B716-B7F732D0684C}" dt="2019-09-21T09:19:24.800" v="3741" actId="26606"/>
          <ac:graphicFrameMkLst>
            <pc:docMk/>
            <pc:sldMk cId="250883893" sldId="275"/>
            <ac:graphicFrameMk id="5" creationId="{6144BF9F-AC3F-4576-B87C-653C660D020E}"/>
          </ac:graphicFrameMkLst>
        </pc:graphicFrameChg>
      </pc:sldChg>
    </pc:docChg>
  </pc:docChgLst>
  <pc:docChgLst>
    <pc:chgData name="IVAN ĆUŽIĆ" userId="df63c021-0675-4d8c-a9d6-36d6c01b34a5" providerId="ADAL" clId="{C1599836-AC79-488E-8B8C-FB01D280028A}"/>
    <pc:docChg chg="modSld">
      <pc:chgData name="IVAN ĆUŽIĆ" userId="df63c021-0675-4d8c-a9d6-36d6c01b34a5" providerId="ADAL" clId="{C1599836-AC79-488E-8B8C-FB01D280028A}" dt="2019-07-30T12:14:20.175" v="68" actId="20577"/>
      <pc:docMkLst>
        <pc:docMk/>
      </pc:docMkLst>
      <pc:sldChg chg="modSp">
        <pc:chgData name="IVAN ĆUŽIĆ" userId="df63c021-0675-4d8c-a9d6-36d6c01b34a5" providerId="ADAL" clId="{C1599836-AC79-488E-8B8C-FB01D280028A}" dt="2019-07-30T12:13:28.693" v="30"/>
        <pc:sldMkLst>
          <pc:docMk/>
          <pc:sldMk cId="2959175408" sldId="256"/>
        </pc:sldMkLst>
        <pc:spChg chg="mod">
          <ac:chgData name="IVAN ĆUŽIĆ" userId="df63c021-0675-4d8c-a9d6-36d6c01b34a5" providerId="ADAL" clId="{C1599836-AC79-488E-8B8C-FB01D280028A}" dt="2019-07-30T12:13:28.693" v="30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 ĆUŽIĆ" userId="df63c021-0675-4d8c-a9d6-36d6c01b34a5" providerId="ADAL" clId="{C1599836-AC79-488E-8B8C-FB01D280028A}" dt="2019-07-30T12:13:16.693" v="2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modSp">
        <pc:chgData name="IVAN ĆUŽIĆ" userId="df63c021-0675-4d8c-a9d6-36d6c01b34a5" providerId="ADAL" clId="{C1599836-AC79-488E-8B8C-FB01D280028A}" dt="2019-07-30T12:14:20.175" v="68" actId="20577"/>
        <pc:sldMkLst>
          <pc:docMk/>
          <pc:sldMk cId="1607255219" sldId="258"/>
        </pc:sldMkLst>
        <pc:spChg chg="mod">
          <ac:chgData name="IVAN ĆUŽIĆ" userId="df63c021-0675-4d8c-a9d6-36d6c01b34a5" providerId="ADAL" clId="{C1599836-AC79-488E-8B8C-FB01D280028A}" dt="2019-07-30T12:14:20.175" v="68" actId="20577"/>
          <ac:spMkLst>
            <pc:docMk/>
            <pc:sldMk cId="1607255219" sldId="258"/>
            <ac:spMk id="2" creationId="{F3F636A5-6EFD-4123-9739-7FE41F4C6BC1}"/>
          </ac:spMkLst>
        </pc:spChg>
      </pc:sldChg>
    </pc:docChg>
  </pc:docChgLst>
  <pc:docChgLst>
    <pc:chgData name="ivan.cuzic1@skole.hr" userId="df63c021-0675-4d8c-a9d6-36d6c01b34a5" providerId="ADAL" clId="{2F6D33CE-22CC-4796-ACE0-76102D590377}"/>
    <pc:docChg chg="undo custSel mod addSld delSld modSld">
      <pc:chgData name="ivan.cuzic1@skole.hr" userId="df63c021-0675-4d8c-a9d6-36d6c01b34a5" providerId="ADAL" clId="{2F6D33CE-22CC-4796-ACE0-76102D590377}" dt="2019-09-03T05:18:43.500" v="584" actId="20577"/>
      <pc:docMkLst>
        <pc:docMk/>
      </pc:docMkLst>
      <pc:sldChg chg="modSp">
        <pc:chgData name="ivan.cuzic1@skole.hr" userId="df63c021-0675-4d8c-a9d6-36d6c01b34a5" providerId="ADAL" clId="{2F6D33CE-22CC-4796-ACE0-76102D590377}" dt="2019-09-03T05:18:43.500" v="584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2F6D33CE-22CC-4796-ACE0-76102D590377}" dt="2019-09-03T05:18:43.500" v="584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2F6D33CE-22CC-4796-ACE0-76102D590377}" dt="2019-09-02T05:25:02.951" v="50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del">
        <pc:chgData name="ivan.cuzic1@skole.hr" userId="df63c021-0675-4d8c-a9d6-36d6c01b34a5" providerId="ADAL" clId="{2F6D33CE-22CC-4796-ACE0-76102D590377}" dt="2019-09-02T05:25:47.918" v="56" actId="2696"/>
        <pc:sldMkLst>
          <pc:docMk/>
          <pc:sldMk cId="1894146278" sldId="257"/>
        </pc:sldMkLst>
      </pc:sldChg>
      <pc:sldChg chg="modSp add del">
        <pc:chgData name="ivan.cuzic1@skole.hr" userId="df63c021-0675-4d8c-a9d6-36d6c01b34a5" providerId="ADAL" clId="{2F6D33CE-22CC-4796-ACE0-76102D590377}" dt="2019-09-02T20:57:38.339" v="546" actId="2696"/>
        <pc:sldMkLst>
          <pc:docMk/>
          <pc:sldMk cId="3652013537" sldId="257"/>
        </pc:sldMkLst>
        <pc:spChg chg="mod">
          <ac:chgData name="ivan.cuzic1@skole.hr" userId="df63c021-0675-4d8c-a9d6-36d6c01b34a5" providerId="ADAL" clId="{2F6D33CE-22CC-4796-ACE0-76102D590377}" dt="2019-09-02T05:33:33.039" v="58" actId="27636"/>
          <ac:spMkLst>
            <pc:docMk/>
            <pc:sldMk cId="3652013537" sldId="257"/>
            <ac:spMk id="2" creationId="{D2C3AA9C-92C9-4DAE-A30A-1AF753E32E69}"/>
          </ac:spMkLst>
        </pc:spChg>
        <pc:spChg chg="mod">
          <ac:chgData name="ivan.cuzic1@skole.hr" userId="df63c021-0675-4d8c-a9d6-36d6c01b34a5" providerId="ADAL" clId="{2F6D33CE-22CC-4796-ACE0-76102D590377}" dt="2019-09-02T05:36:04.565" v="60"/>
          <ac:spMkLst>
            <pc:docMk/>
            <pc:sldMk cId="3652013537" sldId="257"/>
            <ac:spMk id="3" creationId="{BB7771C9-9949-4F81-A787-F8C25DB3B72B}"/>
          </ac:spMkLst>
        </pc:spChg>
      </pc:sldChg>
      <pc:sldChg chg="addSp delSp modSp add del mod setBg">
        <pc:chgData name="ivan.cuzic1@skole.hr" userId="df63c021-0675-4d8c-a9d6-36d6c01b34a5" providerId="ADAL" clId="{2F6D33CE-22CC-4796-ACE0-76102D590377}" dt="2019-09-02T20:57:41.182" v="547" actId="2696"/>
        <pc:sldMkLst>
          <pc:docMk/>
          <pc:sldMk cId="546000762" sldId="258"/>
        </pc:sldMkLst>
        <pc:spChg chg="mod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2" creationId="{003DA830-E59D-4392-8BD3-3D4C16E37A52}"/>
          </ac:spMkLst>
        </pc:spChg>
        <pc:spChg chg="del mod">
          <ac:chgData name="ivan.cuzic1@skole.hr" userId="df63c021-0675-4d8c-a9d6-36d6c01b34a5" providerId="ADAL" clId="{2F6D33CE-22CC-4796-ACE0-76102D590377}" dt="2019-09-02T05:46:00.499" v="91" actId="26606"/>
          <ac:spMkLst>
            <pc:docMk/>
            <pc:sldMk cId="546000762" sldId="258"/>
            <ac:spMk id="3" creationId="{6A87278F-31B4-4660-A574-B191A692153A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0" creationId="{DB66F6E8-4D4A-4907-940A-774703A2D0FE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2" creationId="{8F1F5A56-E82B-4FD5-9025-B72896FFBB6D}"/>
          </ac:spMkLst>
        </pc:spChg>
        <pc:spChg chg="add del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17" creationId="{42285737-90EE-47DC-AC80-8AE156B11969}"/>
          </ac:spMkLst>
        </pc:spChg>
        <pc:spChg chg="add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30" creationId="{42285737-90EE-47DC-AC80-8AE156B11969}"/>
          </ac:spMkLst>
        </pc:spChg>
        <pc:grpChg chg="add del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19" creationId="{B57BDC17-F1B3-455F-BBF1-680AA1F25C06}"/>
          </ac:grpSpMkLst>
        </pc:grpChg>
        <pc:grpChg chg="add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3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2F6D33CE-22CC-4796-ACE0-76102D590377}" dt="2019-09-02T05:49:03.290" v="99" actId="26606"/>
          <ac:graphicFrameMkLst>
            <pc:docMk/>
            <pc:sldMk cId="546000762" sldId="258"/>
            <ac:graphicFrameMk id="5" creationId="{1858A55C-292B-44C6-80BD-9CFA66FD4A06}"/>
          </ac:graphicFrameMkLst>
        </pc:graphicFrameChg>
      </pc:sldChg>
      <pc:sldChg chg="del">
        <pc:chgData name="ivan.cuzic1@skole.hr" userId="df63c021-0675-4d8c-a9d6-36d6c01b34a5" providerId="ADAL" clId="{2F6D33CE-22CC-4796-ACE0-76102D590377}" dt="2019-09-02T05:25:29.419" v="51" actId="2696"/>
        <pc:sldMkLst>
          <pc:docMk/>
          <pc:sldMk cId="1607255219" sldId="258"/>
        </pc:sldMkLst>
      </pc:sldChg>
      <pc:sldChg chg="del">
        <pc:chgData name="ivan.cuzic1@skole.hr" userId="df63c021-0675-4d8c-a9d6-36d6c01b34a5" providerId="ADAL" clId="{2F6D33CE-22CC-4796-ACE0-76102D590377}" dt="2019-09-02T05:25:36.559" v="52" actId="2696"/>
        <pc:sldMkLst>
          <pc:docMk/>
          <pc:sldMk cId="1069998747" sldId="259"/>
        </pc:sldMkLst>
      </pc:sldChg>
      <pc:sldChg chg="modSp add del">
        <pc:chgData name="ivan.cuzic1@skole.hr" userId="df63c021-0675-4d8c-a9d6-36d6c01b34a5" providerId="ADAL" clId="{2F6D33CE-22CC-4796-ACE0-76102D590377}" dt="2019-09-02T20:57:42.198" v="548" actId="2696"/>
        <pc:sldMkLst>
          <pc:docMk/>
          <pc:sldMk cId="4010999386" sldId="259"/>
        </pc:sldMkLst>
        <pc:spChg chg="mod">
          <ac:chgData name="ivan.cuzic1@skole.hr" userId="df63c021-0675-4d8c-a9d6-36d6c01b34a5" providerId="ADAL" clId="{2F6D33CE-22CC-4796-ACE0-76102D590377}" dt="2019-09-02T05:51:32.925" v="121" actId="20577"/>
          <ac:spMkLst>
            <pc:docMk/>
            <pc:sldMk cId="4010999386" sldId="259"/>
            <ac:spMk id="2" creationId="{7C8CB695-9616-4B96-AD82-8932D5874E54}"/>
          </ac:spMkLst>
        </pc:spChg>
        <pc:spChg chg="mod">
          <ac:chgData name="ivan.cuzic1@skole.hr" userId="df63c021-0675-4d8c-a9d6-36d6c01b34a5" providerId="ADAL" clId="{2F6D33CE-22CC-4796-ACE0-76102D590377}" dt="2019-09-02T05:51:38.597" v="122" actId="20577"/>
          <ac:spMkLst>
            <pc:docMk/>
            <pc:sldMk cId="4010999386" sldId="259"/>
            <ac:spMk id="3" creationId="{D33D65A8-54EC-4E4C-BF2C-DB95DADAFE87}"/>
          </ac:spMkLst>
        </pc:spChg>
      </pc:sldChg>
      <pc:sldChg chg="del">
        <pc:chgData name="ivan.cuzic1@skole.hr" userId="df63c021-0675-4d8c-a9d6-36d6c01b34a5" providerId="ADAL" clId="{2F6D33CE-22CC-4796-ACE0-76102D590377}" dt="2019-09-02T05:25:39.637" v="53" actId="2696"/>
        <pc:sldMkLst>
          <pc:docMk/>
          <pc:sldMk cId="1839049092" sldId="260"/>
        </pc:sldMkLst>
      </pc:sldChg>
      <pc:sldChg chg="addSp modSp add del mod setBg modNotesTx">
        <pc:chgData name="ivan.cuzic1@skole.hr" userId="df63c021-0675-4d8c-a9d6-36d6c01b34a5" providerId="ADAL" clId="{2F6D33CE-22CC-4796-ACE0-76102D590377}" dt="2019-09-02T20:57:43.029" v="549" actId="2696"/>
        <pc:sldMkLst>
          <pc:docMk/>
          <pc:sldMk cId="2638048561" sldId="260"/>
        </pc:sldMkLst>
        <pc:spChg chg="mod">
          <ac:chgData name="ivan.cuzic1@skole.hr" userId="df63c021-0675-4d8c-a9d6-36d6c01b34a5" providerId="ADAL" clId="{2F6D33CE-22CC-4796-ACE0-76102D590377}" dt="2019-09-02T05:54:44.809" v="171" actId="120"/>
          <ac:spMkLst>
            <pc:docMk/>
            <pc:sldMk cId="2638048561" sldId="260"/>
            <ac:spMk id="2" creationId="{F4EC5C94-441C-4056-820F-1EABFD7FBE52}"/>
          </ac:spMkLst>
        </pc:spChg>
        <pc:spChg chg="mod">
          <ac:chgData name="ivan.cuzic1@skole.hr" userId="df63c021-0675-4d8c-a9d6-36d6c01b34a5" providerId="ADAL" clId="{2F6D33CE-22CC-4796-ACE0-76102D590377}" dt="2019-09-02T05:52:20.033" v="127" actId="26606"/>
          <ac:spMkLst>
            <pc:docMk/>
            <pc:sldMk cId="2638048561" sldId="260"/>
            <ac:spMk id="3" creationId="{A4FC865E-BBC0-473A-870F-B074F62DABD8}"/>
          </ac:spMkLst>
        </pc:spChg>
        <pc:picChg chg="add mod">
          <ac:chgData name="ivan.cuzic1@skole.hr" userId="df63c021-0675-4d8c-a9d6-36d6c01b34a5" providerId="ADAL" clId="{2F6D33CE-22CC-4796-ACE0-76102D590377}" dt="2019-09-02T05:54:41.466" v="170" actId="1076"/>
          <ac:picMkLst>
            <pc:docMk/>
            <pc:sldMk cId="2638048561" sldId="260"/>
            <ac:picMk id="4" creationId="{98424042-89D5-4041-A37D-7B3D1444D8CC}"/>
          </ac:picMkLst>
        </pc:picChg>
      </pc:sldChg>
      <pc:sldChg chg="addSp delSp modSp add del mod setBg modNotesTx">
        <pc:chgData name="ivan.cuzic1@skole.hr" userId="df63c021-0675-4d8c-a9d6-36d6c01b34a5" providerId="ADAL" clId="{2F6D33CE-22CC-4796-ACE0-76102D590377}" dt="2019-09-02T20:57:44.058" v="550" actId="2696"/>
        <pc:sldMkLst>
          <pc:docMk/>
          <pc:sldMk cId="984259707" sldId="261"/>
        </pc:sldMkLst>
        <pc:spChg chg="mod">
          <ac:chgData name="ivan.cuzic1@skole.hr" userId="df63c021-0675-4d8c-a9d6-36d6c01b34a5" providerId="ADAL" clId="{2F6D33CE-22CC-4796-ACE0-76102D590377}" dt="2019-09-02T05:57:53.959" v="209" actId="20577"/>
          <ac:spMkLst>
            <pc:docMk/>
            <pc:sldMk cId="984259707" sldId="261"/>
            <ac:spMk id="2" creationId="{73163BAD-C2F6-4DBF-A956-23D325E30E50}"/>
          </ac:spMkLst>
        </pc:spChg>
        <pc:spChg chg="del">
          <ac:chgData name="ivan.cuzic1@skole.hr" userId="df63c021-0675-4d8c-a9d6-36d6c01b34a5" providerId="ADAL" clId="{2F6D33CE-22CC-4796-ACE0-76102D590377}" dt="2019-09-02T05:56:07.885" v="190"/>
          <ac:spMkLst>
            <pc:docMk/>
            <pc:sldMk cId="984259707" sldId="261"/>
            <ac:spMk id="3" creationId="{309B3C7F-E62B-46E6-B989-9A874D1C6839}"/>
          </ac:spMkLst>
        </pc:spChg>
        <pc:spChg chg="add">
          <ac:chgData name="ivan.cuzic1@skole.hr" userId="df63c021-0675-4d8c-a9d6-36d6c01b34a5" providerId="ADAL" clId="{2F6D33CE-22CC-4796-ACE0-76102D590377}" dt="2019-09-02T05:57:17.460" v="198" actId="26606"/>
          <ac:spMkLst>
            <pc:docMk/>
            <pc:sldMk cId="984259707" sldId="261"/>
            <ac:spMk id="12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5:57:33.241" v="199" actId="1076"/>
          <ac:picMkLst>
            <pc:docMk/>
            <pc:sldMk cId="984259707" sldId="261"/>
            <ac:picMk id="5" creationId="{A9042CC7-ABFA-4066-BFF2-65FD7F2CA018}"/>
          </ac:picMkLst>
        </pc:picChg>
        <pc:picChg chg="add mod">
          <ac:chgData name="ivan.cuzic1@skole.hr" userId="df63c021-0675-4d8c-a9d6-36d6c01b34a5" providerId="ADAL" clId="{2F6D33CE-22CC-4796-ACE0-76102D590377}" dt="2019-09-02T05:57:36.116" v="200" actId="1076"/>
          <ac:picMkLst>
            <pc:docMk/>
            <pc:sldMk cId="984259707" sldId="261"/>
            <ac:picMk id="7" creationId="{4C868993-E7D6-4F97-AD13-304EDAE2DDFE}"/>
          </ac:picMkLst>
        </pc:pic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4" creationId="{7E7C77BC-7138-40B1-A15B-20F57A494629}"/>
          </ac:cxnSpMkLst>
        </pc:cxn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6" creationId="{DB146403-F3D6-484B-B2ED-97F9565D0370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5.246" v="55" actId="2696"/>
        <pc:sldMkLst>
          <pc:docMk/>
          <pc:sldMk cId="2167778024" sldId="261"/>
        </pc:sldMkLst>
      </pc:sldChg>
      <pc:sldChg chg="addSp modSp add del mod setBg">
        <pc:chgData name="ivan.cuzic1@skole.hr" userId="df63c021-0675-4d8c-a9d6-36d6c01b34a5" providerId="ADAL" clId="{2F6D33CE-22CC-4796-ACE0-76102D590377}" dt="2019-09-02T20:57:44.872" v="551" actId="2696"/>
        <pc:sldMkLst>
          <pc:docMk/>
          <pc:sldMk cId="2938167609" sldId="262"/>
        </pc:sldMkLst>
        <pc:spChg chg="mod">
          <ac:chgData name="ivan.cuzic1@skole.hr" userId="df63c021-0675-4d8c-a9d6-36d6c01b34a5" providerId="ADAL" clId="{2F6D33CE-22CC-4796-ACE0-76102D590377}" dt="2019-09-02T05:59:55.986" v="291" actId="122"/>
          <ac:spMkLst>
            <pc:docMk/>
            <pc:sldMk cId="2938167609" sldId="262"/>
            <ac:spMk id="2" creationId="{8BD0D2C7-57CD-4294-BB66-6C6E8BB4E21D}"/>
          </ac:spMkLst>
        </pc:spChg>
        <pc:spChg chg="mod">
          <ac:chgData name="ivan.cuzic1@skole.hr" userId="df63c021-0675-4d8c-a9d6-36d6c01b34a5" providerId="ADAL" clId="{2F6D33CE-22CC-4796-ACE0-76102D590377}" dt="2019-09-02T05:59:49.174" v="290" actId="255"/>
          <ac:spMkLst>
            <pc:docMk/>
            <pc:sldMk cId="2938167609" sldId="262"/>
            <ac:spMk id="3" creationId="{B0BC1343-1F76-4BA0-A8B9-4D641CC3162C}"/>
          </ac:spMkLst>
        </pc:spChg>
        <pc:spChg chg="add">
          <ac:chgData name="ivan.cuzic1@skole.hr" userId="df63c021-0675-4d8c-a9d6-36d6c01b34a5" providerId="ADAL" clId="{2F6D33CE-22CC-4796-ACE0-76102D590377}" dt="2019-09-02T05:59:41.424" v="289" actId="26606"/>
          <ac:spMkLst>
            <pc:docMk/>
            <pc:sldMk cId="2938167609" sldId="262"/>
            <ac:spMk id="8" creationId="{8D70B121-56F4-4848-B38B-182089D909FA}"/>
          </ac:spMkLst>
        </pc:spChg>
        <pc:cxnChg chg="add">
          <ac:chgData name="ivan.cuzic1@skole.hr" userId="df63c021-0675-4d8c-a9d6-36d6c01b34a5" providerId="ADAL" clId="{2F6D33CE-22CC-4796-ACE0-76102D590377}" dt="2019-09-02T05:59:41.424" v="289" actId="26606"/>
          <ac:cxnSpMkLst>
            <pc:docMk/>
            <pc:sldMk cId="2938167609" sldId="262"/>
            <ac:cxnSpMk id="10" creationId="{2D72A2C9-F3CA-4216-8BAD-FA4C970C3C4E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2.668" v="54" actId="2696"/>
        <pc:sldMkLst>
          <pc:docMk/>
          <pc:sldMk cId="2944461177" sldId="262"/>
        </pc:sldMkLst>
      </pc:sldChg>
      <pc:sldChg chg="addSp delSp modSp add del mod setBg modAnim">
        <pc:chgData name="ivan.cuzic1@skole.hr" userId="df63c021-0675-4d8c-a9d6-36d6c01b34a5" providerId="ADAL" clId="{2F6D33CE-22CC-4796-ACE0-76102D590377}" dt="2019-09-02T20:57:45.661" v="552" actId="2696"/>
        <pc:sldMkLst>
          <pc:docMk/>
          <pc:sldMk cId="2097989489" sldId="263"/>
        </pc:sldMkLst>
        <pc:spChg chg="mo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2" creationId="{B592F428-5821-4D93-A02D-3119415FBA5D}"/>
          </ac:spMkLst>
        </pc:spChg>
        <pc:spChg chg="mod">
          <ac:chgData name="ivan.cuzic1@skole.hr" userId="df63c021-0675-4d8c-a9d6-36d6c01b34a5" providerId="ADAL" clId="{2F6D33CE-22CC-4796-ACE0-76102D590377}" dt="2019-09-02T06:12:17.196" v="312" actId="14100"/>
          <ac:spMkLst>
            <pc:docMk/>
            <pc:sldMk cId="2097989489" sldId="263"/>
            <ac:spMk id="3" creationId="{E89B8A33-387A-4DDB-BA37-8FE7AE406361}"/>
          </ac:spMkLst>
        </pc:spChg>
        <pc:spChg chg="ad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11" creationId="{81AEB8A9-B768-4E30-BA55-D919E6687343}"/>
          </ac:spMkLst>
        </pc:spChg>
        <pc:picChg chg="add del mod">
          <ac:chgData name="ivan.cuzic1@skole.hr" userId="df63c021-0675-4d8c-a9d6-36d6c01b34a5" providerId="ADAL" clId="{2F6D33CE-22CC-4796-ACE0-76102D590377}" dt="2019-09-02T06:10:27.482" v="298"/>
          <ac:picMkLst>
            <pc:docMk/>
            <pc:sldMk cId="2097989489" sldId="263"/>
            <ac:picMk id="5" creationId="{2C5D58B7-8AF1-4186-8E16-5701DBC8F239}"/>
          </ac:picMkLst>
        </pc:picChg>
        <pc:picChg chg="add mod">
          <ac:chgData name="ivan.cuzic1@skole.hr" userId="df63c021-0675-4d8c-a9d6-36d6c01b34a5" providerId="ADAL" clId="{2F6D33CE-22CC-4796-ACE0-76102D590377}" dt="2019-09-02T06:11:44.479" v="304" actId="26606"/>
          <ac:picMkLst>
            <pc:docMk/>
            <pc:sldMk cId="2097989489" sldId="263"/>
            <ac:picMk id="6" creationId="{D7922BD4-FFA7-4F36-9502-BFB907D24251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6.516" v="553" actId="2696"/>
        <pc:sldMkLst>
          <pc:docMk/>
          <pc:sldMk cId="1508591980" sldId="264"/>
        </pc:sldMkLst>
        <pc:spChg chg="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2" creationId="{1624DB7E-680C-4DA0-BFCB-A5D81645057F}"/>
          </ac:spMkLst>
        </pc:spChg>
        <pc:spChg chg="del">
          <ac:chgData name="ivan.cuzic1@skole.hr" userId="df63c021-0675-4d8c-a9d6-36d6c01b34a5" providerId="ADAL" clId="{2F6D33CE-22CC-4796-ACE0-76102D590377}" dt="2019-09-02T06:12:59.445" v="315"/>
          <ac:spMkLst>
            <pc:docMk/>
            <pc:sldMk cId="1508591980" sldId="264"/>
            <ac:spMk id="3" creationId="{009F28F9-8A22-4135-B98B-CD1E47FAA412}"/>
          </ac:spMkLst>
        </pc:spChg>
        <pc:spChg chg="add del 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5" creationId="{2107EC0E-0D73-4619-815E-EC3B96A4944A}"/>
          </ac:spMkLst>
        </pc:spChg>
        <pc:spChg chg="ad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12" creationId="{46C2E80F-49A6-4372-B103-219D417A55ED}"/>
          </ac:spMkLst>
        </pc:spChg>
        <pc:graphicFrameChg chg="add">
          <ac:chgData name="ivan.cuzic1@skole.hr" userId="df63c021-0675-4d8c-a9d6-36d6c01b34a5" providerId="ADAL" clId="{2F6D33CE-22CC-4796-ACE0-76102D590377}" dt="2019-09-02T06:14:27.207" v="327" actId="26606"/>
          <ac:graphicFrameMkLst>
            <pc:docMk/>
            <pc:sldMk cId="1508591980" sldId="264"/>
            <ac:graphicFrameMk id="7" creationId="{9323E72D-A538-4026-B76F-A11023222DC4}"/>
          </ac:graphicFrameMkLst>
        </pc:graphicFrameChg>
        <pc:picChg chg="add del">
          <ac:chgData name="ivan.cuzic1@skole.hr" userId="df63c021-0675-4d8c-a9d6-36d6c01b34a5" providerId="ADAL" clId="{2F6D33CE-22CC-4796-ACE0-76102D590377}" dt="2019-09-02T06:13:23.538" v="316" actId="478"/>
          <ac:picMkLst>
            <pc:docMk/>
            <pc:sldMk cId="1508591980" sldId="264"/>
            <ac:picMk id="4" creationId="{2DBE749E-A4B0-466B-A892-F013B58F3CEC}"/>
          </ac:picMkLst>
        </pc:picChg>
        <pc:picChg chg="add del">
          <ac:chgData name="ivan.cuzic1@skole.hr" userId="df63c021-0675-4d8c-a9d6-36d6c01b34a5" providerId="ADAL" clId="{2F6D33CE-22CC-4796-ACE0-76102D590377}" dt="2019-09-02T06:13:31.475" v="318"/>
          <ac:picMkLst>
            <pc:docMk/>
            <pc:sldMk cId="1508591980" sldId="264"/>
            <ac:picMk id="6" creationId="{02A26E51-38C2-4A78-83F5-5B3E46C0A7E9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7.344" v="554" actId="2696"/>
        <pc:sldMkLst>
          <pc:docMk/>
          <pc:sldMk cId="1042441614" sldId="265"/>
        </pc:sldMkLst>
        <pc:spChg chg="mo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2" creationId="{31E82974-2358-4FEB-A637-E478E47B2DA4}"/>
          </ac:spMkLst>
        </pc:spChg>
        <pc:spChg chg="add del">
          <ac:chgData name="ivan.cuzic1@skole.hr" userId="df63c021-0675-4d8c-a9d6-36d6c01b34a5" providerId="ADAL" clId="{2F6D33CE-22CC-4796-ACE0-76102D590377}" dt="2019-09-02T06:17:22.248" v="332"/>
          <ac:spMkLst>
            <pc:docMk/>
            <pc:sldMk cId="1042441614" sldId="265"/>
            <ac:spMk id="3" creationId="{16E1B1B0-0864-48EE-A8EE-1388913AA8FA}"/>
          </ac:spMkLst>
        </pc:spChg>
        <pc:spChg chg="add del">
          <ac:chgData name="ivan.cuzic1@skole.hr" userId="df63c021-0675-4d8c-a9d6-36d6c01b34a5" providerId="ADAL" clId="{2F6D33CE-22CC-4796-ACE0-76102D590377}" dt="2019-09-02T06:17:08.671" v="331"/>
          <ac:spMkLst>
            <pc:docMk/>
            <pc:sldMk cId="1042441614" sldId="265"/>
            <ac:spMk id="4" creationId="{BC00754F-D3ED-435B-B1AB-CA681A31335A}"/>
          </ac:spMkLst>
        </pc:spChg>
        <pc:spChg chg="add del">
          <ac:chgData name="ivan.cuzic1@skole.hr" userId="df63c021-0675-4d8c-a9d6-36d6c01b34a5" providerId="ADAL" clId="{2F6D33CE-22CC-4796-ACE0-76102D590377}" dt="2019-09-02T06:17:49.669" v="337" actId="26606"/>
          <ac:spMkLst>
            <pc:docMk/>
            <pc:sldMk cId="1042441614" sldId="265"/>
            <ac:spMk id="10" creationId="{A4AC5506-6312-4701-8D3C-40187889A947}"/>
          </ac:spMkLst>
        </pc:spChg>
        <pc:spChg chg="ad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13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17:59.091" v="339" actId="27614"/>
          <ac:picMkLst>
            <pc:docMk/>
            <pc:sldMk cId="1042441614" sldId="265"/>
            <ac:picMk id="5" creationId="{372D6B3C-C247-466B-9085-C5771B798328}"/>
          </ac:picMkLst>
        </pc:picChg>
        <pc:cxnChg chg="add">
          <ac:chgData name="ivan.cuzic1@skole.hr" userId="df63c021-0675-4d8c-a9d6-36d6c01b34a5" providerId="ADAL" clId="{2F6D33CE-22CC-4796-ACE0-76102D590377}" dt="2019-09-02T06:17:49.701" v="338" actId="26606"/>
          <ac:cxnSpMkLst>
            <pc:docMk/>
            <pc:sldMk cId="1042441614" sldId="265"/>
            <ac:cxnSpMk id="12" creationId="{7E7C77BC-7138-40B1-A15B-20F57A494629}"/>
          </ac:cxnSpMkLst>
        </pc:cxnChg>
      </pc:sldChg>
      <pc:sldChg chg="addSp modSp add del mod setBg">
        <pc:chgData name="ivan.cuzic1@skole.hr" userId="df63c021-0675-4d8c-a9d6-36d6c01b34a5" providerId="ADAL" clId="{2F6D33CE-22CC-4796-ACE0-76102D590377}" dt="2019-09-02T20:57:48.135" v="555" actId="2696"/>
        <pc:sldMkLst>
          <pc:docMk/>
          <pc:sldMk cId="1357550256" sldId="266"/>
        </pc:sldMkLst>
        <pc:spChg chg="mod">
          <ac:chgData name="ivan.cuzic1@skole.hr" userId="df63c021-0675-4d8c-a9d6-36d6c01b34a5" providerId="ADAL" clId="{2F6D33CE-22CC-4796-ACE0-76102D590377}" dt="2019-09-02T06:22:31.066" v="358" actId="255"/>
          <ac:spMkLst>
            <pc:docMk/>
            <pc:sldMk cId="1357550256" sldId="266"/>
            <ac:spMk id="2" creationId="{12696991-43A9-45D6-AE1E-780D0F59CDF0}"/>
          </ac:spMkLst>
        </pc:spChg>
        <pc:spChg chg="mod">
          <ac:chgData name="ivan.cuzic1@skole.hr" userId="df63c021-0675-4d8c-a9d6-36d6c01b34a5" providerId="ADAL" clId="{2F6D33CE-22CC-4796-ACE0-76102D590377}" dt="2019-09-02T06:22:25.770" v="357" actId="255"/>
          <ac:spMkLst>
            <pc:docMk/>
            <pc:sldMk cId="1357550256" sldId="266"/>
            <ac:spMk id="3" creationId="{D2396F21-DE54-4977-9EF7-6D551F25865E}"/>
          </ac:spMkLst>
        </pc:spChg>
        <pc:spChg chg="add">
          <ac:chgData name="ivan.cuzic1@skole.hr" userId="df63c021-0675-4d8c-a9d6-36d6c01b34a5" providerId="ADAL" clId="{2F6D33CE-22CC-4796-ACE0-76102D590377}" dt="2019-09-02T06:22:02.630" v="344" actId="26606"/>
          <ac:spMkLst>
            <pc:docMk/>
            <pc:sldMk cId="1357550256" sldId="266"/>
            <ac:spMk id="9" creationId="{3CD9DF72-87A3-404E-A828-84CBF11A8303}"/>
          </ac:spMkLst>
        </pc:spChg>
        <pc:picChg chg="add mod ord">
          <ac:chgData name="ivan.cuzic1@skole.hr" userId="df63c021-0675-4d8c-a9d6-36d6c01b34a5" providerId="ADAL" clId="{2F6D33CE-22CC-4796-ACE0-76102D590377}" dt="2019-09-02T06:22:02.630" v="344" actId="26606"/>
          <ac:picMkLst>
            <pc:docMk/>
            <pc:sldMk cId="1357550256" sldId="266"/>
            <ac:picMk id="4" creationId="{7D1A124A-1C2D-4903-894F-B6F9F656C961}"/>
          </ac:picMkLst>
        </pc:picChg>
        <pc:cxnChg chg="add">
          <ac:chgData name="ivan.cuzic1@skole.hr" userId="df63c021-0675-4d8c-a9d6-36d6c01b34a5" providerId="ADAL" clId="{2F6D33CE-22CC-4796-ACE0-76102D590377}" dt="2019-09-02T06:22:02.630" v="344" actId="26606"/>
          <ac:cxnSpMkLst>
            <pc:docMk/>
            <pc:sldMk cId="1357550256" sldId="266"/>
            <ac:cxnSpMk id="11" creationId="{20E3A342-4D61-4E3F-AF90-1AB42AEB96CC}"/>
          </ac:cxnSpMkLst>
        </pc:cxnChg>
      </pc:sldChg>
      <pc:sldChg chg="addSp delSp modSp add del mod setBg setClrOvrMap">
        <pc:chgData name="ivan.cuzic1@skole.hr" userId="df63c021-0675-4d8c-a9d6-36d6c01b34a5" providerId="ADAL" clId="{2F6D33CE-22CC-4796-ACE0-76102D590377}" dt="2019-09-02T20:57:49.031" v="556" actId="2696"/>
        <pc:sldMkLst>
          <pc:docMk/>
          <pc:sldMk cId="1615535888" sldId="267"/>
        </pc:sldMkLst>
        <pc:spChg chg="mo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2" creationId="{B2940164-361C-4BC2-A46E-7C0A3735C046}"/>
          </ac:spMkLst>
        </pc:spChg>
        <pc:spChg chg="del mod or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3" creationId="{08D351C5-3FB5-40BA-8B99-BDCFFD35632B}"/>
          </ac:spMkLst>
        </pc:spChg>
        <pc:spChg chg="ad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8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0" creationId="{56C20283-73E0-40EC-8AD8-057F581F64C2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2" creationId="{3FCC729B-E528-40C3-82D3-BA4375575E87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4" creationId="{58F1FB8D-1842-4A04-998D-6CF047AB2790}"/>
          </ac:spMkLst>
        </pc:spChg>
        <pc:graphicFrameChg chg="add">
          <ac:chgData name="ivan.cuzic1@skole.hr" userId="df63c021-0675-4d8c-a9d6-36d6c01b34a5" providerId="ADAL" clId="{2F6D33CE-22CC-4796-ACE0-76102D590377}" dt="2019-09-02T06:26:17.214" v="394" actId="26606"/>
          <ac:graphicFrameMkLst>
            <pc:docMk/>
            <pc:sldMk cId="1615535888" sldId="267"/>
            <ac:graphicFrameMk id="7" creationId="{E6756975-8B51-4629-AA6E-677412098E4F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25:39.747" v="392" actId="1076"/>
          <ac:picMkLst>
            <pc:docMk/>
            <pc:sldMk cId="1615535888" sldId="267"/>
            <ac:picMk id="5" creationId="{37D63304-678B-45FD-AFE6-06D857EECB78}"/>
          </ac:picMkLst>
        </pc:picChg>
        <pc:cxnChg chg="add del">
          <ac:chgData name="ivan.cuzic1@skole.hr" userId="df63c021-0675-4d8c-a9d6-36d6c01b34a5" providerId="ADAL" clId="{2F6D33CE-22CC-4796-ACE0-76102D590377}" dt="2019-09-02T06:25:35.060" v="391" actId="26606"/>
          <ac:cxnSpMkLst>
            <pc:docMk/>
            <pc:sldMk cId="1615535888" sldId="267"/>
            <ac:cxnSpMk id="16" creationId="{A7F400EE-A8A5-48AF-B4D6-291B52C6F0B0}"/>
          </ac:cxnSpMkLst>
        </pc:cxnChg>
      </pc:sldChg>
      <pc:sldChg chg="addSp delSp modSp add del mod setBg modAnim">
        <pc:chgData name="ivan.cuzic1@skole.hr" userId="df63c021-0675-4d8c-a9d6-36d6c01b34a5" providerId="ADAL" clId="{2F6D33CE-22CC-4796-ACE0-76102D590377}" dt="2019-09-02T20:57:50.106" v="557" actId="2696"/>
        <pc:sldMkLst>
          <pc:docMk/>
          <pc:sldMk cId="837904477" sldId="268"/>
        </pc:sldMkLst>
        <pc:spChg chg="mo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2" creationId="{7FDF60BA-DB12-4E44-A75C-F12CAF15EA49}"/>
          </ac:spMkLst>
        </pc:spChg>
        <pc:spChg chg="del">
          <ac:chgData name="ivan.cuzic1@skole.hr" userId="df63c021-0675-4d8c-a9d6-36d6c01b34a5" providerId="ADAL" clId="{2F6D33CE-22CC-4796-ACE0-76102D590377}" dt="2019-09-02T06:26:42.510" v="397"/>
          <ac:spMkLst>
            <pc:docMk/>
            <pc:sldMk cId="837904477" sldId="268"/>
            <ac:spMk id="3" creationId="{E5AB01D1-8869-47C6-A07F-F382BE39D60D}"/>
          </ac:spMkLst>
        </pc:spChg>
        <pc:spChg chg="ad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9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27:00.150" v="417" actId="26606"/>
          <ac:picMkLst>
            <pc:docMk/>
            <pc:sldMk cId="837904477" sldId="268"/>
            <ac:picMk id="4" creationId="{B11ADB98-39F2-41CE-B6F2-6528CD6BC951}"/>
          </ac:picMkLst>
        </pc:picChg>
        <pc:cxnChg chg="add">
          <ac:chgData name="ivan.cuzic1@skole.hr" userId="df63c021-0675-4d8c-a9d6-36d6c01b34a5" providerId="ADAL" clId="{2F6D33CE-22CC-4796-ACE0-76102D590377}" dt="2019-09-02T06:27:00.150" v="417" actId="26606"/>
          <ac:cxnSpMkLst>
            <pc:docMk/>
            <pc:sldMk cId="837904477" sldId="268"/>
            <ac:cxnSpMk id="11" creationId="{7E7C77BC-7138-40B1-A15B-20F57A494629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20:57:51.338" v="558" actId="2696"/>
        <pc:sldMkLst>
          <pc:docMk/>
          <pc:sldMk cId="3636063287" sldId="269"/>
        </pc:sldMkLst>
        <pc:spChg chg="mod">
          <ac:chgData name="ivan.cuzic1@skole.hr" userId="df63c021-0675-4d8c-a9d6-36d6c01b34a5" providerId="ADAL" clId="{2F6D33CE-22CC-4796-ACE0-76102D590377}" dt="2019-09-02T06:38:02.943" v="483" actId="1076"/>
          <ac:spMkLst>
            <pc:docMk/>
            <pc:sldMk cId="3636063287" sldId="269"/>
            <ac:spMk id="2" creationId="{BDE2FA61-CD13-4554-A6DB-B98A6618B4B1}"/>
          </ac:spMkLst>
        </pc:spChg>
        <pc:spChg chg="add del mod">
          <ac:chgData name="ivan.cuzic1@skole.hr" userId="df63c021-0675-4d8c-a9d6-36d6c01b34a5" providerId="ADAL" clId="{2F6D33CE-22CC-4796-ACE0-76102D590377}" dt="2019-09-02T06:32:42.314" v="448" actId="26606"/>
          <ac:spMkLst>
            <pc:docMk/>
            <pc:sldMk cId="3636063287" sldId="269"/>
            <ac:spMk id="3" creationId="{698753A4-B35B-448C-8143-0537F026B62D}"/>
          </ac:spMkLst>
        </pc:spChg>
        <pc:spChg chg="add del">
          <ac:chgData name="ivan.cuzic1@skole.hr" userId="df63c021-0675-4d8c-a9d6-36d6c01b34a5" providerId="ADAL" clId="{2F6D33CE-22CC-4796-ACE0-76102D590377}" dt="2019-09-02T06:32:42.251" v="447" actId="26606"/>
          <ac:spMkLst>
            <pc:docMk/>
            <pc:sldMk cId="3636063287" sldId="26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35:13.262" v="462" actId="26606"/>
          <ac:spMkLst>
            <pc:docMk/>
            <pc:sldMk cId="3636063287" sldId="269"/>
            <ac:spMk id="19" creationId="{42285737-90EE-47DC-AC80-8AE156B11969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5" creationId="{4038CB10-1F5C-4D54-9DF7-12586DE5B007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7" creationId="{73ED6512-6858-4552-B699-9A97FE9A4EA2}"/>
          </ac:spMkLst>
        </pc:spChg>
        <pc:grpChg chg="add del">
          <ac:chgData name="ivan.cuzic1@skole.hr" userId="df63c021-0675-4d8c-a9d6-36d6c01b34a5" providerId="ADAL" clId="{2F6D33CE-22CC-4796-ACE0-76102D590377}" dt="2019-09-02T06:35:13.262" v="462" actId="26606"/>
          <ac:grpSpMkLst>
            <pc:docMk/>
            <pc:sldMk cId="3636063287" sldId="269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2F6D33CE-22CC-4796-ACE0-76102D590377}" dt="2019-09-02T06:32:42.251" v="447" actId="26606"/>
          <ac:graphicFrameMkLst>
            <pc:docMk/>
            <pc:sldMk cId="3636063287" sldId="269"/>
            <ac:graphicFrameMk id="5" creationId="{A5B04495-2FFA-423D-A96A-105FCDFC5B05}"/>
          </ac:graphicFrameMkLst>
        </pc:graphicFrameChg>
        <pc:graphicFrameChg chg="add mod ord modGraphic">
          <ac:chgData name="ivan.cuzic1@skole.hr" userId="df63c021-0675-4d8c-a9d6-36d6c01b34a5" providerId="ADAL" clId="{2F6D33CE-22CC-4796-ACE0-76102D590377}" dt="2019-09-02T06:38:05.349" v="484" actId="1076"/>
          <ac:graphicFrameMkLst>
            <pc:docMk/>
            <pc:sldMk cId="3636063287" sldId="269"/>
            <ac:graphicFrameMk id="20" creationId="{FA0DABFA-0B59-489C-A722-33CBDB088050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36:11.322" v="466" actId="26606"/>
          <ac:picMkLst>
            <pc:docMk/>
            <pc:sldMk cId="3636063287" sldId="269"/>
            <ac:picMk id="6" creationId="{AD273FA8-A41B-4E56-BC20-B1AB5688DD5D}"/>
          </ac:picMkLst>
        </pc:picChg>
        <pc:cxnChg chg="add del">
          <ac:chgData name="ivan.cuzic1@skole.hr" userId="df63c021-0675-4d8c-a9d6-36d6c01b34a5" providerId="ADAL" clId="{2F6D33CE-22CC-4796-ACE0-76102D590377}" dt="2019-09-02T06:36:11.322" v="466" actId="26606"/>
          <ac:cxnSpMkLst>
            <pc:docMk/>
            <pc:sldMk cId="3636063287" sldId="269"/>
            <ac:cxnSpMk id="22" creationId="{A7F400EE-A8A5-48AF-B4D6-291B52C6F0B0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06:35:31.402" v="463" actId="2696"/>
        <pc:sldMkLst>
          <pc:docMk/>
          <pc:sldMk cId="2237454440" sldId="270"/>
        </pc:sldMkLst>
        <pc:spChg chg="mod or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2" creationId="{53CA0E9E-D47F-4425-9E08-AACDFA460ADD}"/>
          </ac:spMkLst>
        </pc:spChg>
        <pc:spChg chg="del">
          <ac:chgData name="ivan.cuzic1@skole.hr" userId="df63c021-0675-4d8c-a9d6-36d6c01b34a5" providerId="ADAL" clId="{2F6D33CE-22CC-4796-ACE0-76102D590377}" dt="2019-09-02T06:33:22.719" v="451"/>
          <ac:spMkLst>
            <pc:docMk/>
            <pc:sldMk cId="2237454440" sldId="270"/>
            <ac:spMk id="3" creationId="{AAF19AD3-E5CF-4D3D-91C3-9CB96A7733FD}"/>
          </ac:spMkLst>
        </pc:spChg>
        <pc:spChg chg="ad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10" creationId="{87CC2527-562A-4F69-B487-4371E5B243E7}"/>
          </ac:spMkLst>
        </pc:spChg>
        <pc:picChg chg="add mod">
          <ac:chgData name="ivan.cuzic1@skole.hr" userId="df63c021-0675-4d8c-a9d6-36d6c01b34a5" providerId="ADAL" clId="{2F6D33CE-22CC-4796-ACE0-76102D590377}" dt="2019-09-02T06:33:35.218" v="454" actId="26606"/>
          <ac:picMkLst>
            <pc:docMk/>
            <pc:sldMk cId="2237454440" sldId="270"/>
            <ac:picMk id="5" creationId="{753EBC23-9680-4936-BB6A-490F31545A1E}"/>
          </ac:picMkLst>
        </pc:picChg>
        <pc:cxnChg chg="add">
          <ac:chgData name="ivan.cuzic1@skole.hr" userId="df63c021-0675-4d8c-a9d6-36d6c01b34a5" providerId="ADAL" clId="{2F6D33CE-22CC-4796-ACE0-76102D590377}" dt="2019-09-02T06:33:35.218" v="454" actId="26606"/>
          <ac:cxnSpMkLst>
            <pc:docMk/>
            <pc:sldMk cId="2237454440" sldId="270"/>
            <ac:cxnSpMk id="12" creationId="{BCDAEC91-5BCE-4B55-9CC0-43EF94CB734B}"/>
          </ac:cxnSpMkLst>
        </pc:cxnChg>
      </pc:sldChg>
    </pc:docChg>
  </pc:docChgLst>
  <pc:docChgLst>
    <pc:chgData name="ivan.cuzic1@skole.hr" userId="df63c021-0675-4d8c-a9d6-36d6c01b34a5" providerId="ADAL" clId="{9BC2D499-C6E4-4C4F-95D3-85E7C701D6D0}"/>
    <pc:docChg chg="undo custSel mod addSld delSld modSld">
      <pc:chgData name="ivan.cuzic1@skole.hr" userId="df63c021-0675-4d8c-a9d6-36d6c01b34a5" providerId="ADAL" clId="{9BC2D499-C6E4-4C4F-95D3-85E7C701D6D0}" dt="2019-09-22T19:07:41.575" v="1822" actId="20577"/>
      <pc:docMkLst>
        <pc:docMk/>
      </pc:docMkLst>
      <pc:sldChg chg="modSp">
        <pc:chgData name="ivan.cuzic1@skole.hr" userId="df63c021-0675-4d8c-a9d6-36d6c01b34a5" providerId="ADAL" clId="{9BC2D499-C6E4-4C4F-95D3-85E7C701D6D0}" dt="2019-09-22T12:02:28.681" v="21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9BC2D499-C6E4-4C4F-95D3-85E7C701D6D0}" dt="2019-09-22T12:02:28.681" v="21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9BC2D499-C6E4-4C4F-95D3-85E7C701D6D0}" dt="2019-09-22T12:02:35.821" v="22" actId="2696"/>
        <pc:sldMkLst>
          <pc:docMk/>
          <pc:sldMk cId="3418211608" sldId="257"/>
        </pc:sldMkLst>
      </pc:sldChg>
      <pc:sldChg chg="del">
        <pc:chgData name="ivan.cuzic1@skole.hr" userId="df63c021-0675-4d8c-a9d6-36d6c01b34a5" providerId="ADAL" clId="{9BC2D499-C6E4-4C4F-95D3-85E7C701D6D0}" dt="2019-09-22T12:02:38.853" v="23" actId="2696"/>
        <pc:sldMkLst>
          <pc:docMk/>
          <pc:sldMk cId="1262093710" sldId="258"/>
        </pc:sldMkLst>
      </pc:sldChg>
      <pc:sldChg chg="del">
        <pc:chgData name="ivan.cuzic1@skole.hr" userId="df63c021-0675-4d8c-a9d6-36d6c01b34a5" providerId="ADAL" clId="{9BC2D499-C6E4-4C4F-95D3-85E7C701D6D0}" dt="2019-09-22T12:02:40.228" v="24" actId="2696"/>
        <pc:sldMkLst>
          <pc:docMk/>
          <pc:sldMk cId="1003274742" sldId="259"/>
        </pc:sldMkLst>
      </pc:sldChg>
      <pc:sldChg chg="del">
        <pc:chgData name="ivan.cuzic1@skole.hr" userId="df63c021-0675-4d8c-a9d6-36d6c01b34a5" providerId="ADAL" clId="{9BC2D499-C6E4-4C4F-95D3-85E7C701D6D0}" dt="2019-09-22T12:02:41.118" v="25" actId="2696"/>
        <pc:sldMkLst>
          <pc:docMk/>
          <pc:sldMk cId="2797622438" sldId="260"/>
        </pc:sldMkLst>
      </pc:sldChg>
      <pc:sldChg chg="del">
        <pc:chgData name="ivan.cuzic1@skole.hr" userId="df63c021-0675-4d8c-a9d6-36d6c01b34a5" providerId="ADAL" clId="{9BC2D499-C6E4-4C4F-95D3-85E7C701D6D0}" dt="2019-09-22T12:02:42.602" v="26" actId="2696"/>
        <pc:sldMkLst>
          <pc:docMk/>
          <pc:sldMk cId="2364620808" sldId="261"/>
        </pc:sldMkLst>
      </pc:sldChg>
      <pc:sldChg chg="del">
        <pc:chgData name="ivan.cuzic1@skole.hr" userId="df63c021-0675-4d8c-a9d6-36d6c01b34a5" providerId="ADAL" clId="{9BC2D499-C6E4-4C4F-95D3-85E7C701D6D0}" dt="2019-09-22T12:02:49.180" v="27" actId="2696"/>
        <pc:sldMkLst>
          <pc:docMk/>
          <pc:sldMk cId="3662881413" sldId="262"/>
        </pc:sldMkLst>
      </pc:sldChg>
      <pc:sldChg chg="del">
        <pc:chgData name="ivan.cuzic1@skole.hr" userId="df63c021-0675-4d8c-a9d6-36d6c01b34a5" providerId="ADAL" clId="{9BC2D499-C6E4-4C4F-95D3-85E7C701D6D0}" dt="2019-09-22T12:04:24.505" v="28" actId="2696"/>
        <pc:sldMkLst>
          <pc:docMk/>
          <pc:sldMk cId="2857099435" sldId="263"/>
        </pc:sldMkLst>
      </pc:sldChg>
      <pc:sldChg chg="del">
        <pc:chgData name="ivan.cuzic1@skole.hr" userId="df63c021-0675-4d8c-a9d6-36d6c01b34a5" providerId="ADAL" clId="{9BC2D499-C6E4-4C4F-95D3-85E7C701D6D0}" dt="2019-09-22T12:34:20.193" v="380" actId="2696"/>
        <pc:sldMkLst>
          <pc:docMk/>
          <pc:sldMk cId="1786712258" sldId="264"/>
        </pc:sldMkLst>
      </pc:sldChg>
      <pc:sldChg chg="addSp delSp modSp modNotesTx">
        <pc:chgData name="ivan.cuzic1@skole.hr" userId="df63c021-0675-4d8c-a9d6-36d6c01b34a5" providerId="ADAL" clId="{9BC2D499-C6E4-4C4F-95D3-85E7C701D6D0}" dt="2019-09-22T19:06:27.734" v="1815" actId="20577"/>
        <pc:sldMkLst>
          <pc:docMk/>
          <pc:sldMk cId="2592953981" sldId="265"/>
        </pc:sldMkLst>
        <pc:spChg chg="mod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2" creationId="{5F052B4C-057A-406A-B548-5F1936ABCEDD}"/>
          </ac:spMkLst>
        </pc:spChg>
        <pc:spChg chg="add del mod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4" creationId="{7C660758-D506-43C5-99BA-493350B21F33}"/>
          </ac:spMkLst>
        </pc:spChg>
        <pc:spChg chg="del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10" creationId="{823AC064-BC96-4F32-8AE1-B2FD38754823}"/>
          </ac:spMkLst>
        </pc:spChg>
        <pc:spChg chg="add del">
          <ac:chgData name="ivan.cuzic1@skole.hr" userId="df63c021-0675-4d8c-a9d6-36d6c01b34a5" providerId="ADAL" clId="{9BC2D499-C6E4-4C4F-95D3-85E7C701D6D0}" dt="2019-09-22T12:36:52.344" v="482" actId="26606"/>
          <ac:spMkLst>
            <pc:docMk/>
            <pc:sldMk cId="2592953981" sldId="265"/>
            <ac:spMk id="19" creationId="{46C2E80F-49A6-4372-B103-219D417A55ED}"/>
          </ac:spMkLst>
        </pc:spChg>
        <pc:spChg chg="add">
          <ac:chgData name="ivan.cuzic1@skole.hr" userId="df63c021-0675-4d8c-a9d6-36d6c01b34a5" providerId="ADAL" clId="{9BC2D499-C6E4-4C4F-95D3-85E7C701D6D0}" dt="2019-09-22T12:36:52.344" v="482" actId="26606"/>
          <ac:spMkLst>
            <pc:docMk/>
            <pc:sldMk cId="2592953981" sldId="265"/>
            <ac:spMk id="24" creationId="{46C2E80F-49A6-4372-B103-219D417A55ED}"/>
          </ac:spMkLst>
        </pc:spChg>
        <pc:graphicFrameChg chg="add mod modGraphic">
          <ac:chgData name="ivan.cuzic1@skole.hr" userId="df63c021-0675-4d8c-a9d6-36d6c01b34a5" providerId="ADAL" clId="{9BC2D499-C6E4-4C4F-95D3-85E7C701D6D0}" dt="2019-09-22T12:36:52.344" v="482" actId="26606"/>
          <ac:graphicFrameMkLst>
            <pc:docMk/>
            <pc:sldMk cId="2592953981" sldId="265"/>
            <ac:graphicFrameMk id="14" creationId="{7DD70699-B9C1-46BC-9884-B9A1E47ECEC5}"/>
          </ac:graphicFrameMkLst>
        </pc:graphicFrameChg>
        <pc:picChg chg="del">
          <ac:chgData name="ivan.cuzic1@skole.hr" userId="df63c021-0675-4d8c-a9d6-36d6c01b34a5" providerId="ADAL" clId="{9BC2D499-C6E4-4C4F-95D3-85E7C701D6D0}" dt="2019-09-22T12:24:31.463" v="46" actId="478"/>
          <ac:picMkLst>
            <pc:docMk/>
            <pc:sldMk cId="2592953981" sldId="265"/>
            <ac:picMk id="5" creationId="{E18901D5-ACAE-45BD-A355-FD6A2F29D613}"/>
          </ac:picMkLst>
        </pc:picChg>
        <pc:cxnChg chg="del">
          <ac:chgData name="ivan.cuzic1@skole.hr" userId="df63c021-0675-4d8c-a9d6-36d6c01b34a5" providerId="ADAL" clId="{9BC2D499-C6E4-4C4F-95D3-85E7C701D6D0}" dt="2019-09-22T12:33:25.820" v="374" actId="26606"/>
          <ac:cxnSpMkLst>
            <pc:docMk/>
            <pc:sldMk cId="2592953981" sldId="265"/>
            <ac:cxnSpMk id="12" creationId="{7E7C77BC-7138-40B1-A15B-20F57A494629}"/>
          </ac:cxnSpMkLst>
        </pc:cxnChg>
      </pc:sldChg>
      <pc:sldChg chg="del">
        <pc:chgData name="ivan.cuzic1@skole.hr" userId="df63c021-0675-4d8c-a9d6-36d6c01b34a5" providerId="ADAL" clId="{9BC2D499-C6E4-4C4F-95D3-85E7C701D6D0}" dt="2019-09-22T12:33:48.600" v="375" actId="2696"/>
        <pc:sldMkLst>
          <pc:docMk/>
          <pc:sldMk cId="2437703997" sldId="266"/>
        </pc:sldMkLst>
      </pc:sldChg>
      <pc:sldChg chg="del">
        <pc:chgData name="ivan.cuzic1@skole.hr" userId="df63c021-0675-4d8c-a9d6-36d6c01b34a5" providerId="ADAL" clId="{9BC2D499-C6E4-4C4F-95D3-85E7C701D6D0}" dt="2019-09-22T12:56:00.437" v="1039" actId="2696"/>
        <pc:sldMkLst>
          <pc:docMk/>
          <pc:sldMk cId="2139339156" sldId="267"/>
        </pc:sldMkLst>
      </pc:sldChg>
      <pc:sldChg chg="modSp">
        <pc:chgData name="ivan.cuzic1@skole.hr" userId="df63c021-0675-4d8c-a9d6-36d6c01b34a5" providerId="ADAL" clId="{9BC2D499-C6E4-4C4F-95D3-85E7C701D6D0}" dt="2019-09-22T13:04:45.424" v="1584" actId="20577"/>
        <pc:sldMkLst>
          <pc:docMk/>
          <pc:sldMk cId="1802258967" sldId="268"/>
        </pc:sldMkLst>
        <pc:graphicFrameChg chg="mod">
          <ac:chgData name="ivan.cuzic1@skole.hr" userId="df63c021-0675-4d8c-a9d6-36d6c01b34a5" providerId="ADAL" clId="{9BC2D499-C6E4-4C4F-95D3-85E7C701D6D0}" dt="2019-09-22T13:04:45.424" v="1584" actId="20577"/>
          <ac:graphicFrameMkLst>
            <pc:docMk/>
            <pc:sldMk cId="1802258967" sldId="268"/>
            <ac:graphicFrameMk id="5" creationId="{E820ED71-87BB-499D-A70D-F595D77F64B6}"/>
          </ac:graphicFrameMkLst>
        </pc:graphicFrameChg>
      </pc:sldChg>
      <pc:sldChg chg="del">
        <pc:chgData name="ivan.cuzic1@skole.hr" userId="df63c021-0675-4d8c-a9d6-36d6c01b34a5" providerId="ADAL" clId="{9BC2D499-C6E4-4C4F-95D3-85E7C701D6D0}" dt="2019-09-22T12:45:43.470" v="978" actId="2696"/>
        <pc:sldMkLst>
          <pc:docMk/>
          <pc:sldMk cId="2217522482" sldId="269"/>
        </pc:sldMkLst>
      </pc:sldChg>
      <pc:sldChg chg="del">
        <pc:chgData name="ivan.cuzic1@skole.hr" userId="df63c021-0675-4d8c-a9d6-36d6c01b34a5" providerId="ADAL" clId="{9BC2D499-C6E4-4C4F-95D3-85E7C701D6D0}" dt="2019-09-22T12:45:40.282" v="977" actId="2696"/>
        <pc:sldMkLst>
          <pc:docMk/>
          <pc:sldMk cId="2331891120" sldId="270"/>
        </pc:sldMkLst>
      </pc:sldChg>
      <pc:sldChg chg="modSp">
        <pc:chgData name="ivan.cuzic1@skole.hr" userId="df63c021-0675-4d8c-a9d6-36d6c01b34a5" providerId="ADAL" clId="{9BC2D499-C6E4-4C4F-95D3-85E7C701D6D0}" dt="2019-09-22T13:07:22.263" v="1750" actId="20577"/>
        <pc:sldMkLst>
          <pc:docMk/>
          <pc:sldMk cId="2914253610" sldId="271"/>
        </pc:sldMkLst>
        <pc:graphicFrameChg chg="mod">
          <ac:chgData name="ivan.cuzic1@skole.hr" userId="df63c021-0675-4d8c-a9d6-36d6c01b34a5" providerId="ADAL" clId="{9BC2D499-C6E4-4C4F-95D3-85E7C701D6D0}" dt="2019-09-22T13:07:22.263" v="1750" actId="20577"/>
          <ac:graphicFrameMkLst>
            <pc:docMk/>
            <pc:sldMk cId="2914253610" sldId="271"/>
            <ac:graphicFrameMk id="5" creationId="{F2A4B3AC-6218-4CD5-A6AF-9E6A61931192}"/>
          </ac:graphicFrameMkLst>
        </pc:graphicFrameChg>
      </pc:sldChg>
      <pc:sldChg chg="addSp delSp modSp add mod setBg">
        <pc:chgData name="ivan.cuzic1@skole.hr" userId="df63c021-0675-4d8c-a9d6-36d6c01b34a5" providerId="ADAL" clId="{9BC2D499-C6E4-4C4F-95D3-85E7C701D6D0}" dt="2019-09-22T12:37:07" v="504" actId="20577"/>
        <pc:sldMkLst>
          <pc:docMk/>
          <pc:sldMk cId="2732930412" sldId="272"/>
        </pc:sldMkLst>
        <pc:spChg chg="mod">
          <ac:chgData name="ivan.cuzic1@skole.hr" userId="df63c021-0675-4d8c-a9d6-36d6c01b34a5" providerId="ADAL" clId="{9BC2D499-C6E4-4C4F-95D3-85E7C701D6D0}" dt="2019-09-22T12:37:07" v="504" actId="20577"/>
          <ac:spMkLst>
            <pc:docMk/>
            <pc:sldMk cId="2732930412" sldId="272"/>
            <ac:spMk id="2" creationId="{4DF2F542-85CE-44BD-B120-CC73B3F8880B}"/>
          </ac:spMkLst>
        </pc:spChg>
        <pc:spChg chg="del mod">
          <ac:chgData name="ivan.cuzic1@skole.hr" userId="df63c021-0675-4d8c-a9d6-36d6c01b34a5" providerId="ADAL" clId="{9BC2D499-C6E4-4C4F-95D3-85E7C701D6D0}" dt="2019-09-22T12:36:10.064" v="481" actId="26606"/>
          <ac:spMkLst>
            <pc:docMk/>
            <pc:sldMk cId="2732930412" sldId="272"/>
            <ac:spMk id="3" creationId="{051E61D8-DA30-464A-AF0E-A56FA1F95563}"/>
          </ac:spMkLst>
        </pc:spChg>
        <pc:spChg chg="add">
          <ac:chgData name="ivan.cuzic1@skole.hr" userId="df63c021-0675-4d8c-a9d6-36d6c01b34a5" providerId="ADAL" clId="{9BC2D499-C6E4-4C4F-95D3-85E7C701D6D0}" dt="2019-09-22T12:36:10.064" v="481" actId="26606"/>
          <ac:spMkLst>
            <pc:docMk/>
            <pc:sldMk cId="2732930412" sldId="272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9BC2D499-C6E4-4C4F-95D3-85E7C701D6D0}" dt="2019-09-22T12:36:10.064" v="481" actId="26606"/>
          <ac:graphicFrameMkLst>
            <pc:docMk/>
            <pc:sldMk cId="2732930412" sldId="272"/>
            <ac:graphicFrameMk id="5" creationId="{7FD4950D-250D-4F85-BA51-7C29EC63FE8A}"/>
          </ac:graphicFrameMkLst>
        </pc:graphicFrameChg>
      </pc:sldChg>
      <pc:sldChg chg="delSp add del setBg delDesignElem">
        <pc:chgData name="ivan.cuzic1@skole.hr" userId="df63c021-0675-4d8c-a9d6-36d6c01b34a5" providerId="ADAL" clId="{9BC2D499-C6E4-4C4F-95D3-85E7C701D6D0}" dt="2019-09-22T12:34:26.240" v="381" actId="2696"/>
        <pc:sldMkLst>
          <pc:docMk/>
          <pc:sldMk cId="1969182559" sldId="273"/>
        </pc:sldMkLst>
        <pc:spChg chg="del">
          <ac:chgData name="ivan.cuzic1@skole.hr" userId="df63c021-0675-4d8c-a9d6-36d6c01b34a5" providerId="ADAL" clId="{9BC2D499-C6E4-4C4F-95D3-85E7C701D6D0}" dt="2019-09-22T12:34:05.084" v="379"/>
          <ac:spMkLst>
            <pc:docMk/>
            <pc:sldMk cId="1969182559" sldId="273"/>
            <ac:spMk id="10" creationId="{46C2E80F-49A6-4372-B103-219D417A55ED}"/>
          </ac:spMkLst>
        </pc:spChg>
      </pc:sldChg>
      <pc:sldChg chg="addSp modSp add mod setBg modNotesTx">
        <pc:chgData name="ivan.cuzic1@skole.hr" userId="df63c021-0675-4d8c-a9d6-36d6c01b34a5" providerId="ADAL" clId="{9BC2D499-C6E4-4C4F-95D3-85E7C701D6D0}" dt="2019-09-22T12:45:17.299" v="976" actId="20577"/>
        <pc:sldMkLst>
          <pc:docMk/>
          <pc:sldMk cId="2756969865" sldId="273"/>
        </pc:sldMkLst>
        <pc:spChg chg="mod">
          <ac:chgData name="ivan.cuzic1@skole.hr" userId="df63c021-0675-4d8c-a9d6-36d6c01b34a5" providerId="ADAL" clId="{9BC2D499-C6E4-4C4F-95D3-85E7C701D6D0}" dt="2019-09-22T12:43:47.552" v="874" actId="255"/>
          <ac:spMkLst>
            <pc:docMk/>
            <pc:sldMk cId="2756969865" sldId="273"/>
            <ac:spMk id="2" creationId="{DA41094C-B036-4B1F-98D1-20296FC28A35}"/>
          </ac:spMkLst>
        </pc:spChg>
        <pc:spChg chg="mod ord">
          <ac:chgData name="ivan.cuzic1@skole.hr" userId="df63c021-0675-4d8c-a9d6-36d6c01b34a5" providerId="ADAL" clId="{9BC2D499-C6E4-4C4F-95D3-85E7C701D6D0}" dt="2019-09-22T12:43:34.552" v="873" actId="27636"/>
          <ac:spMkLst>
            <pc:docMk/>
            <pc:sldMk cId="2756969865" sldId="273"/>
            <ac:spMk id="3" creationId="{246FBA6F-7233-4EFB-B62D-77ADECB55F15}"/>
          </ac:spMkLst>
        </pc:spChg>
        <pc:picChg chg="add mod">
          <ac:chgData name="ivan.cuzic1@skole.hr" userId="df63c021-0675-4d8c-a9d6-36d6c01b34a5" providerId="ADAL" clId="{9BC2D499-C6E4-4C4F-95D3-85E7C701D6D0}" dt="2019-09-22T12:40:14.276" v="656" actId="26606"/>
          <ac:picMkLst>
            <pc:docMk/>
            <pc:sldMk cId="2756969865" sldId="273"/>
            <ac:picMk id="5" creationId="{7855F504-6A45-4E20-8CC9-4299EC400F84}"/>
          </ac:picMkLst>
        </pc:picChg>
        <pc:cxnChg chg="add">
          <ac:chgData name="ivan.cuzic1@skole.hr" userId="df63c021-0675-4d8c-a9d6-36d6c01b34a5" providerId="ADAL" clId="{9BC2D499-C6E4-4C4F-95D3-85E7C701D6D0}" dt="2019-09-22T12:40:14.276" v="656" actId="26606"/>
          <ac:cxnSpMkLst>
            <pc:docMk/>
            <pc:sldMk cId="2756969865" sldId="273"/>
            <ac:cxnSpMk id="10" creationId="{A7F400EE-A8A5-48AF-B4D6-291B52C6F0B0}"/>
          </ac:cxnSpMkLst>
        </pc:cxnChg>
      </pc:sldChg>
      <pc:sldChg chg="addSp delSp modSp add mod setBg setClrOvrMap">
        <pc:chgData name="ivan.cuzic1@skole.hr" userId="df63c021-0675-4d8c-a9d6-36d6c01b34a5" providerId="ADAL" clId="{9BC2D499-C6E4-4C4F-95D3-85E7C701D6D0}" dt="2019-09-22T12:55:32.922" v="1038" actId="27636"/>
        <pc:sldMkLst>
          <pc:docMk/>
          <pc:sldMk cId="3050887923" sldId="274"/>
        </pc:sldMkLst>
        <pc:spChg chg="mod ord">
          <ac:chgData name="ivan.cuzic1@skole.hr" userId="df63c021-0675-4d8c-a9d6-36d6c01b34a5" providerId="ADAL" clId="{9BC2D499-C6E4-4C4F-95D3-85E7C701D6D0}" dt="2019-09-22T12:55:32.922" v="1038" actId="27636"/>
          <ac:spMkLst>
            <pc:docMk/>
            <pc:sldMk cId="3050887923" sldId="274"/>
            <ac:spMk id="2" creationId="{C0714968-ADC3-4AE7-8745-1F27D2C9F926}"/>
          </ac:spMkLst>
        </pc:spChg>
        <pc:spChg chg="del">
          <ac:chgData name="ivan.cuzic1@skole.hr" userId="df63c021-0675-4d8c-a9d6-36d6c01b34a5" providerId="ADAL" clId="{9BC2D499-C6E4-4C4F-95D3-85E7C701D6D0}" dt="2019-09-22T12:47:46.560" v="981"/>
          <ac:spMkLst>
            <pc:docMk/>
            <pc:sldMk cId="3050887923" sldId="274"/>
            <ac:spMk id="3" creationId="{891CBEDA-7AC0-409E-AAE1-5A91D4DD096B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1" creationId="{C677137E-E87B-46F4-9850-3C5B2E1F3970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6" creationId="{13958066-7CBD-4B89-8F46-614C4F28BCF9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7" creationId="{EB181E26-89C4-4A14-92DE-0F4C4B0E9484}"/>
          </ac:spMkLst>
        </pc:spChg>
        <pc:picChg chg="add mod ord">
          <ac:chgData name="ivan.cuzic1@skole.hr" userId="df63c021-0675-4d8c-a9d6-36d6c01b34a5" providerId="ADAL" clId="{9BC2D499-C6E4-4C4F-95D3-85E7C701D6D0}" dt="2019-09-22T12:54:02.112" v="1011" actId="26606"/>
          <ac:picMkLst>
            <pc:docMk/>
            <pc:sldMk cId="3050887923" sldId="274"/>
            <ac:picMk id="5" creationId="{2E43FB31-8AA8-41F7-9F07-ED805811C641}"/>
          </ac:picMkLst>
        </pc:picChg>
        <pc:picChg chg="add mod">
          <ac:chgData name="ivan.cuzic1@skole.hr" userId="df63c021-0675-4d8c-a9d6-36d6c01b34a5" providerId="ADAL" clId="{9BC2D499-C6E4-4C4F-95D3-85E7C701D6D0}" dt="2019-09-22T12:54:02.112" v="1011" actId="26606"/>
          <ac:picMkLst>
            <pc:docMk/>
            <pc:sldMk cId="3050887923" sldId="274"/>
            <ac:picMk id="7" creationId="{C4B9177F-CFA4-474F-9B40-5047D45EA585}"/>
          </ac:picMkLst>
        </pc:picChg>
        <pc:cxnChg chg="add del">
          <ac:chgData name="ivan.cuzic1@skole.hr" userId="df63c021-0675-4d8c-a9d6-36d6c01b34a5" providerId="ADAL" clId="{9BC2D499-C6E4-4C4F-95D3-85E7C701D6D0}" dt="2019-09-22T12:53:58.690" v="1008" actId="26606"/>
          <ac:cxnSpMkLst>
            <pc:docMk/>
            <pc:sldMk cId="3050887923" sldId="274"/>
            <ac:cxnSpMk id="12" creationId="{EBAD6A72-88E8-42F7-88B9-CAF744536BE4}"/>
          </ac:cxnSpMkLst>
        </pc:cxnChg>
        <pc:cxnChg chg="add del">
          <ac:chgData name="ivan.cuzic1@skole.hr" userId="df63c021-0675-4d8c-a9d6-36d6c01b34a5" providerId="ADAL" clId="{9BC2D499-C6E4-4C4F-95D3-85E7C701D6D0}" dt="2019-09-22T12:53:58.690" v="1008" actId="26606"/>
          <ac:cxnSpMkLst>
            <pc:docMk/>
            <pc:sldMk cId="3050887923" sldId="274"/>
            <ac:cxnSpMk id="14" creationId="{C800968E-0A99-46C4-A9B2-6A63AC66F4B0}"/>
          </ac:cxnSpMkLst>
        </pc:cxnChg>
        <pc:cxnChg chg="add">
          <ac:chgData name="ivan.cuzic1@skole.hr" userId="df63c021-0675-4d8c-a9d6-36d6c01b34a5" providerId="ADAL" clId="{9BC2D499-C6E4-4C4F-95D3-85E7C701D6D0}" dt="2019-09-22T12:54:02.112" v="1011" actId="26606"/>
          <ac:cxnSpMkLst>
            <pc:docMk/>
            <pc:sldMk cId="3050887923" sldId="274"/>
            <ac:cxnSpMk id="19" creationId="{EBAD6A72-88E8-42F7-88B9-CAF744536BE4}"/>
          </ac:cxnSpMkLst>
        </pc:cxnChg>
        <pc:cxnChg chg="add">
          <ac:chgData name="ivan.cuzic1@skole.hr" userId="df63c021-0675-4d8c-a9d6-36d6c01b34a5" providerId="ADAL" clId="{9BC2D499-C6E4-4C4F-95D3-85E7C701D6D0}" dt="2019-09-22T12:54:02.112" v="1011" actId="26606"/>
          <ac:cxnSpMkLst>
            <pc:docMk/>
            <pc:sldMk cId="3050887923" sldId="274"/>
            <ac:cxnSpMk id="20" creationId="{C800968E-0A99-46C4-A9B2-6A63AC66F4B0}"/>
          </ac:cxnSpMkLst>
        </pc:cxnChg>
      </pc:sldChg>
      <pc:sldChg chg="addSp modSp add mod setBg setClrOvrMap">
        <pc:chgData name="ivan.cuzic1@skole.hr" userId="df63c021-0675-4d8c-a9d6-36d6c01b34a5" providerId="ADAL" clId="{9BC2D499-C6E4-4C4F-95D3-85E7C701D6D0}" dt="2019-09-22T19:07:41.575" v="1822" actId="20577"/>
        <pc:sldMkLst>
          <pc:docMk/>
          <pc:sldMk cId="3431168075" sldId="275"/>
        </pc:sldMkLst>
        <pc:spChg chg="mod">
          <ac:chgData name="ivan.cuzic1@skole.hr" userId="df63c021-0675-4d8c-a9d6-36d6c01b34a5" providerId="ADAL" clId="{9BC2D499-C6E4-4C4F-95D3-85E7C701D6D0}" dt="2019-09-22T13:01:13.147" v="1456" actId="26606"/>
          <ac:spMkLst>
            <pc:docMk/>
            <pc:sldMk cId="3431168075" sldId="275"/>
            <ac:spMk id="2" creationId="{4BB3A555-D2A5-4861-9EC5-69007C1DA69B}"/>
          </ac:spMkLst>
        </pc:spChg>
        <pc:spChg chg="mod">
          <ac:chgData name="ivan.cuzic1@skole.hr" userId="df63c021-0675-4d8c-a9d6-36d6c01b34a5" providerId="ADAL" clId="{9BC2D499-C6E4-4C4F-95D3-85E7C701D6D0}" dt="2019-09-22T19:07:41.575" v="1822" actId="20577"/>
          <ac:spMkLst>
            <pc:docMk/>
            <pc:sldMk cId="3431168075" sldId="275"/>
            <ac:spMk id="3" creationId="{303A1574-0545-4C0B-BD92-A9A90F81E630}"/>
          </ac:spMkLst>
        </pc:spChg>
        <pc:spChg chg="add">
          <ac:chgData name="ivan.cuzic1@skole.hr" userId="df63c021-0675-4d8c-a9d6-36d6c01b34a5" providerId="ADAL" clId="{9BC2D499-C6E4-4C4F-95D3-85E7C701D6D0}" dt="2019-09-22T13:01:13.147" v="1456" actId="26606"/>
          <ac:spMkLst>
            <pc:docMk/>
            <pc:sldMk cId="3431168075" sldId="275"/>
            <ac:spMk id="8" creationId="{5B336162-B533-4EFE-8BB3-8EBB4A5E32F8}"/>
          </ac:spMkLst>
        </pc:spChg>
      </pc:sldChg>
    </pc:docChg>
  </pc:docChgLst>
  <pc:docChgLst>
    <pc:chgData name="ivan.cuzic1@skole.hr" userId="df63c021-0675-4d8c-a9d6-36d6c01b34a5" providerId="ADAL" clId="{EA320488-B180-4717-BA11-7140A64F7F9A}"/>
    <pc:docChg chg="undo custSel mod addSld delSld modSld sldOrd">
      <pc:chgData name="ivan.cuzic1@skole.hr" userId="df63c021-0675-4d8c-a9d6-36d6c01b34a5" providerId="ADAL" clId="{EA320488-B180-4717-BA11-7140A64F7F9A}" dt="2019-09-22T10:49:28.160" v="2191" actId="478"/>
      <pc:docMkLst>
        <pc:docMk/>
      </pc:docMkLst>
      <pc:sldChg chg="modSp">
        <pc:chgData name="ivan.cuzic1@skole.hr" userId="df63c021-0675-4d8c-a9d6-36d6c01b34a5" providerId="ADAL" clId="{EA320488-B180-4717-BA11-7140A64F7F9A}" dt="2019-09-22T09:43:31.942" v="32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EA320488-B180-4717-BA11-7140A64F7F9A}" dt="2019-09-22T09:43:31.942" v="32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EA320488-B180-4717-BA11-7140A64F7F9A}" dt="2019-09-22T09:43:48.582" v="33" actId="2696"/>
        <pc:sldMkLst>
          <pc:docMk/>
          <pc:sldMk cId="69122079" sldId="257"/>
        </pc:sldMkLst>
      </pc:sldChg>
      <pc:sldChg chg="addSp modSp add mod setBg modNotesTx">
        <pc:chgData name="ivan.cuzic1@skole.hr" userId="df63c021-0675-4d8c-a9d6-36d6c01b34a5" providerId="ADAL" clId="{EA320488-B180-4717-BA11-7140A64F7F9A}" dt="2019-09-22T09:54:41.679" v="209" actId="20577"/>
        <pc:sldMkLst>
          <pc:docMk/>
          <pc:sldMk cId="3418211608" sldId="257"/>
        </pc:sldMkLst>
        <pc:spChg chg="mod">
          <ac:chgData name="ivan.cuzic1@skole.hr" userId="df63c021-0675-4d8c-a9d6-36d6c01b34a5" providerId="ADAL" clId="{EA320488-B180-4717-BA11-7140A64F7F9A}" dt="2019-09-22T09:54:07.743" v="199" actId="26606"/>
          <ac:spMkLst>
            <pc:docMk/>
            <pc:sldMk cId="3418211608" sldId="257"/>
            <ac:spMk id="2" creationId="{CEFDCFF8-C483-46DC-A12C-DB8EDD090542}"/>
          </ac:spMkLst>
        </pc:spChg>
        <pc:spChg chg="mod ord">
          <ac:chgData name="ivan.cuzic1@skole.hr" userId="df63c021-0675-4d8c-a9d6-36d6c01b34a5" providerId="ADAL" clId="{EA320488-B180-4717-BA11-7140A64F7F9A}" dt="2019-09-22T09:54:19.789" v="200" actId="255"/>
          <ac:spMkLst>
            <pc:docMk/>
            <pc:sldMk cId="3418211608" sldId="257"/>
            <ac:spMk id="3" creationId="{E28FD303-95A0-4C12-8162-A195068F3B29}"/>
          </ac:spMkLst>
        </pc:spChg>
        <pc:picChg chg="add mod">
          <ac:chgData name="ivan.cuzic1@skole.hr" userId="df63c021-0675-4d8c-a9d6-36d6c01b34a5" providerId="ADAL" clId="{EA320488-B180-4717-BA11-7140A64F7F9A}" dt="2019-09-22T09:54:07.743" v="199" actId="26606"/>
          <ac:picMkLst>
            <pc:docMk/>
            <pc:sldMk cId="3418211608" sldId="257"/>
            <ac:picMk id="5" creationId="{B5DF8C18-F35C-4AFB-9313-6F31EF1CA730}"/>
          </ac:picMkLst>
        </pc:picChg>
        <pc:cxnChg chg="add">
          <ac:chgData name="ivan.cuzic1@skole.hr" userId="df63c021-0675-4d8c-a9d6-36d6c01b34a5" providerId="ADAL" clId="{EA320488-B180-4717-BA11-7140A64F7F9A}" dt="2019-09-22T09:54:07.743" v="199" actId="26606"/>
          <ac:cxnSpMkLst>
            <pc:docMk/>
            <pc:sldMk cId="3418211608" sldId="257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EA320488-B180-4717-BA11-7140A64F7F9A}" dt="2019-09-22T09:56:51.940" v="349" actId="26606"/>
        <pc:sldMkLst>
          <pc:docMk/>
          <pc:sldMk cId="1262093710" sldId="258"/>
        </pc:sldMkLst>
        <pc:spChg chg="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2" creationId="{E6BC30FE-8D39-4335-BCEA-61F7904C3B3E}"/>
          </ac:spMkLst>
        </pc:spChg>
        <pc:spChg chg="del 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3" creationId="{67787F7F-BAAF-409F-8EB6-18F9FC5268DB}"/>
          </ac:spMkLst>
        </pc:spChg>
        <pc:spChg chg="ad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09:56:51.940" v="349" actId="26606"/>
          <ac:graphicFrameMkLst>
            <pc:docMk/>
            <pc:sldMk cId="1262093710" sldId="258"/>
            <ac:graphicFrameMk id="5" creationId="{19C922EB-13C8-4AC9-AB16-549E18630C40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1.550" v="34" actId="2696"/>
        <pc:sldMkLst>
          <pc:docMk/>
          <pc:sldMk cId="1282757829" sldId="258"/>
        </pc:sldMkLst>
      </pc:sldChg>
      <pc:sldChg chg="addSp delSp modSp add mod setBg">
        <pc:chgData name="ivan.cuzic1@skole.hr" userId="df63c021-0675-4d8c-a9d6-36d6c01b34a5" providerId="ADAL" clId="{EA320488-B180-4717-BA11-7140A64F7F9A}" dt="2019-09-22T09:59:37.231" v="501" actId="26606"/>
        <pc:sldMkLst>
          <pc:docMk/>
          <pc:sldMk cId="1003274742" sldId="259"/>
        </pc:sldMkLst>
        <pc:spChg chg="mo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2" creationId="{A71E2241-B11C-409F-805A-19435E5723BC}"/>
          </ac:spMkLst>
        </pc:spChg>
        <pc:spChg chg="del mod">
          <ac:chgData name="ivan.cuzic1@skole.hr" userId="df63c021-0675-4d8c-a9d6-36d6c01b34a5" providerId="ADAL" clId="{EA320488-B180-4717-BA11-7140A64F7F9A}" dt="2019-09-22T09:59:13.810" v="498" actId="26606"/>
          <ac:spMkLst>
            <pc:docMk/>
            <pc:sldMk cId="1003274742" sldId="259"/>
            <ac:spMk id="3" creationId="{43249B1E-4337-4C21-AB0E-3B0A81252E65}"/>
          </ac:spMkLst>
        </pc:spChg>
        <pc:spChg chg="add del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EA320488-B180-4717-BA11-7140A64F7F9A}" dt="2019-09-22T09:59:37.185" v="500" actId="26606"/>
          <ac:spMkLst>
            <pc:docMk/>
            <pc:sldMk cId="1003274742" sldId="259"/>
            <ac:spMk id="15" creationId="{46C2E80F-49A6-4372-B103-219D417A55ED}"/>
          </ac:spMkLst>
        </pc:spChg>
        <pc:spChg chg="ad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7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09:59:37.231" v="501" actId="26606"/>
          <ac:graphicFrameMkLst>
            <pc:docMk/>
            <pc:sldMk cId="1003274742" sldId="259"/>
            <ac:graphicFrameMk id="5" creationId="{6EF3EF09-E398-47CB-9609-DB0FF38B78BA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2.457" v="35" actId="2696"/>
        <pc:sldMkLst>
          <pc:docMk/>
          <pc:sldMk cId="1021978975" sldId="259"/>
        </pc:sldMkLst>
      </pc:sldChg>
      <pc:sldChg chg="del">
        <pc:chgData name="ivan.cuzic1@skole.hr" userId="df63c021-0675-4d8c-a9d6-36d6c01b34a5" providerId="ADAL" clId="{EA320488-B180-4717-BA11-7140A64F7F9A}" dt="2019-09-22T09:43:53.347" v="36" actId="2696"/>
        <pc:sldMkLst>
          <pc:docMk/>
          <pc:sldMk cId="1820811276" sldId="260"/>
        </pc:sldMkLst>
      </pc:sldChg>
      <pc:sldChg chg="addSp delSp modSp add mod setBg">
        <pc:chgData name="ivan.cuzic1@skole.hr" userId="df63c021-0675-4d8c-a9d6-36d6c01b34a5" providerId="ADAL" clId="{EA320488-B180-4717-BA11-7140A64F7F9A}" dt="2019-09-22T10:02:49.100" v="618" actId="26606"/>
        <pc:sldMkLst>
          <pc:docMk/>
          <pc:sldMk cId="2797622438" sldId="260"/>
        </pc:sldMkLst>
        <pc:spChg chg="mo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2" creationId="{A60C5C1B-224C-4F47-A4DD-66F5BCC424A2}"/>
          </ac:spMkLst>
        </pc:spChg>
        <pc:spChg chg="del mod">
          <ac:chgData name="ivan.cuzic1@skole.hr" userId="df63c021-0675-4d8c-a9d6-36d6c01b34a5" providerId="ADAL" clId="{EA320488-B180-4717-BA11-7140A64F7F9A}" dt="2019-09-22T10:02:24.257" v="617" actId="26606"/>
          <ac:spMkLst>
            <pc:docMk/>
            <pc:sldMk cId="2797622438" sldId="260"/>
            <ac:spMk id="3" creationId="{35E203A7-ABE4-404F-9012-2E483F99EADD}"/>
          </ac:spMkLst>
        </pc:spChg>
        <pc:spChg chg="add del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0" creationId="{42A5316D-ED2F-4F89-B4B4-8D9240B1A348}"/>
          </ac:spMkLst>
        </pc:spChg>
        <pc:spChg chg="ad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5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10:02:49.100" v="618" actId="26606"/>
          <ac:graphicFrameMkLst>
            <pc:docMk/>
            <pc:sldMk cId="2797622438" sldId="260"/>
            <ac:graphicFrameMk id="5" creationId="{E2C605A4-4EBC-4C15-A85A-D24D41294767}"/>
          </ac:graphicFrameMkLst>
        </pc:graphicFrameChg>
      </pc:sldChg>
      <pc:sldChg chg="addSp delSp modSp add mod setBg modNotesTx">
        <pc:chgData name="ivan.cuzic1@skole.hr" userId="df63c021-0675-4d8c-a9d6-36d6c01b34a5" providerId="ADAL" clId="{EA320488-B180-4717-BA11-7140A64F7F9A}" dt="2019-09-22T10:08:32.463" v="911" actId="26606"/>
        <pc:sldMkLst>
          <pc:docMk/>
          <pc:sldMk cId="2364620808" sldId="261"/>
        </pc:sldMkLst>
        <pc:spChg chg="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2" creationId="{88132218-9EFF-4560-89A9-DEB503EB0519}"/>
          </ac:spMkLst>
        </pc:spChg>
        <pc:spChg chg="del 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3" creationId="{ACA4F6EA-C040-4D1F-8F2C-6ED00C6D2C6C}"/>
          </ac:spMkLst>
        </pc:spChg>
        <pc:spChg chg="ad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08:32.463" v="911" actId="26606"/>
          <ac:graphicFrameMkLst>
            <pc:docMk/>
            <pc:sldMk cId="2364620808" sldId="261"/>
            <ac:graphicFrameMk id="5" creationId="{A19E7691-5CE8-4DD7-9C8D-CB7EA577CD15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4.144" v="37" actId="2696"/>
        <pc:sldMkLst>
          <pc:docMk/>
          <pc:sldMk cId="3212673452" sldId="261"/>
        </pc:sldMkLst>
      </pc:sldChg>
      <pc:sldChg chg="del">
        <pc:chgData name="ivan.cuzic1@skole.hr" userId="df63c021-0675-4d8c-a9d6-36d6c01b34a5" providerId="ADAL" clId="{EA320488-B180-4717-BA11-7140A64F7F9A}" dt="2019-09-22T09:43:55.035" v="38" actId="2696"/>
        <pc:sldMkLst>
          <pc:docMk/>
          <pc:sldMk cId="1329602817" sldId="262"/>
        </pc:sldMkLst>
      </pc:sldChg>
      <pc:sldChg chg="addSp delSp modSp add mod setBg setClrOvrMap">
        <pc:chgData name="ivan.cuzic1@skole.hr" userId="df63c021-0675-4d8c-a9d6-36d6c01b34a5" providerId="ADAL" clId="{EA320488-B180-4717-BA11-7140A64F7F9A}" dt="2019-09-22T10:12:03.534" v="1024" actId="122"/>
        <pc:sldMkLst>
          <pc:docMk/>
          <pc:sldMk cId="3662881413" sldId="262"/>
        </pc:sldMkLst>
        <pc:spChg chg="mod">
          <ac:chgData name="ivan.cuzic1@skole.hr" userId="df63c021-0675-4d8c-a9d6-36d6c01b34a5" providerId="ADAL" clId="{EA320488-B180-4717-BA11-7140A64F7F9A}" dt="2019-09-22T10:11:35.472" v="1022" actId="1076"/>
          <ac:spMkLst>
            <pc:docMk/>
            <pc:sldMk cId="3662881413" sldId="262"/>
            <ac:spMk id="2" creationId="{E23E0B07-6610-4FBF-833E-295641D9B0A4}"/>
          </ac:spMkLst>
        </pc:spChg>
        <pc:spChg chg="mod">
          <ac:chgData name="ivan.cuzic1@skole.hr" userId="df63c021-0675-4d8c-a9d6-36d6c01b34a5" providerId="ADAL" clId="{EA320488-B180-4717-BA11-7140A64F7F9A}" dt="2019-09-22T10:12:03.534" v="1024" actId="122"/>
          <ac:spMkLst>
            <pc:docMk/>
            <pc:sldMk cId="3662881413" sldId="262"/>
            <ac:spMk id="3" creationId="{92B6C38D-80DC-4465-92CC-03CACABADDC7}"/>
          </ac:spMkLst>
        </pc:spChg>
        <pc:spChg chg="add del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8" creationId="{793EF0C2-EE57-40DD-B754-BF1477FABABB}"/>
          </ac:spMkLst>
        </pc:spChg>
        <pc:spChg chg="add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13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11:08.770" v="1018" actId="26606"/>
          <ac:picMkLst>
            <pc:docMk/>
            <pc:sldMk cId="3662881413" sldId="262"/>
            <ac:picMk id="5" creationId="{920224AF-DED8-4EDC-8CDE-643D1BE077C2}"/>
          </ac:picMkLst>
        </pc:picChg>
      </pc:sldChg>
      <pc:sldChg chg="addSp delSp modSp add mod setBg">
        <pc:chgData name="ivan.cuzic1@skole.hr" userId="df63c021-0675-4d8c-a9d6-36d6c01b34a5" providerId="ADAL" clId="{EA320488-B180-4717-BA11-7140A64F7F9A}" dt="2019-09-22T10:16:21.634" v="1140" actId="26606"/>
        <pc:sldMkLst>
          <pc:docMk/>
          <pc:sldMk cId="2857099435" sldId="263"/>
        </pc:sldMkLst>
        <pc:spChg chg="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2" creationId="{6F9E4210-35A2-47C1-8CDA-81676856C4AB}"/>
          </ac:spMkLst>
        </pc:spChg>
        <pc:spChg chg="del 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3" creationId="{5EEFAD57-0525-4301-B152-28CFBF1A6ACB}"/>
          </ac:spMkLst>
        </pc:spChg>
        <pc:spChg chg="ad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16:21.634" v="1140" actId="26606"/>
          <ac:graphicFrameMkLst>
            <pc:docMk/>
            <pc:sldMk cId="2857099435" sldId="263"/>
            <ac:graphicFrameMk id="5" creationId="{95F5374E-F50D-4F2D-916C-7260814057CB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5.831" v="39" actId="2696"/>
        <pc:sldMkLst>
          <pc:docMk/>
          <pc:sldMk cId="4108491809" sldId="263"/>
        </pc:sldMkLst>
      </pc:sldChg>
      <pc:sldChg chg="del">
        <pc:chgData name="ivan.cuzic1@skole.hr" userId="df63c021-0675-4d8c-a9d6-36d6c01b34a5" providerId="ADAL" clId="{EA320488-B180-4717-BA11-7140A64F7F9A}" dt="2019-09-22T09:43:56.785" v="40" actId="2696"/>
        <pc:sldMkLst>
          <pc:docMk/>
          <pc:sldMk cId="1499629008" sldId="264"/>
        </pc:sldMkLst>
      </pc:sldChg>
      <pc:sldChg chg="addSp delSp modSp add mod setBg">
        <pc:chgData name="ivan.cuzic1@skole.hr" userId="df63c021-0675-4d8c-a9d6-36d6c01b34a5" providerId="ADAL" clId="{EA320488-B180-4717-BA11-7140A64F7F9A}" dt="2019-09-22T10:19:50.237" v="1278" actId="26606"/>
        <pc:sldMkLst>
          <pc:docMk/>
          <pc:sldMk cId="1786712258" sldId="264"/>
        </pc:sldMkLst>
        <pc:spChg chg="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2" creationId="{07955FB3-2A87-49C6-AB82-2B5EA70D04D2}"/>
          </ac:spMkLst>
        </pc:spChg>
        <pc:spChg chg="del 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3" creationId="{D300855E-B235-41DF-B0D6-054E42F984DF}"/>
          </ac:spMkLst>
        </pc:spChg>
        <pc:spChg chg="ad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19:50.237" v="1278" actId="26606"/>
          <ac:graphicFrameMkLst>
            <pc:docMk/>
            <pc:sldMk cId="1786712258" sldId="264"/>
            <ac:graphicFrameMk id="5" creationId="{1A597E5C-169A-4BE5-8E55-4F0C3469C30C}"/>
          </ac:graphicFrameMkLst>
        </pc:graphicFrameChg>
      </pc:sldChg>
      <pc:sldChg chg="addSp delSp modSp add mod ord setBg modNotesTx">
        <pc:chgData name="ivan.cuzic1@skole.hr" userId="df63c021-0675-4d8c-a9d6-36d6c01b34a5" providerId="ADAL" clId="{EA320488-B180-4717-BA11-7140A64F7F9A}" dt="2019-09-22T10:24:17.290" v="1359"/>
        <pc:sldMkLst>
          <pc:docMk/>
          <pc:sldMk cId="2592953981" sldId="265"/>
        </pc:sldMkLst>
        <pc:spChg chg="mo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2" creationId="{5F052B4C-057A-406A-B548-5F1936ABCEDD}"/>
          </ac:spMkLst>
        </pc:spChg>
        <pc:spChg chg="del">
          <ac:chgData name="ivan.cuzic1@skole.hr" userId="df63c021-0675-4d8c-a9d6-36d6c01b34a5" providerId="ADAL" clId="{EA320488-B180-4717-BA11-7140A64F7F9A}" dt="2019-09-22T10:23:03.230" v="1281"/>
          <ac:spMkLst>
            <pc:docMk/>
            <pc:sldMk cId="2592953981" sldId="265"/>
            <ac:spMk id="3" creationId="{423568D0-2551-40DB-BFF7-14144F8D88EE}"/>
          </ac:spMkLst>
        </pc:spChg>
        <pc:spChg chg="ad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10" creationId="{823AC064-BC96-4F32-8AE1-B2FD38754823}"/>
          </ac:spMkLst>
        </pc:spChg>
        <pc:picChg chg="add mod">
          <ac:chgData name="ivan.cuzic1@skole.hr" userId="df63c021-0675-4d8c-a9d6-36d6c01b34a5" providerId="ADAL" clId="{EA320488-B180-4717-BA11-7140A64F7F9A}" dt="2019-09-22T10:24:04.884" v="1358" actId="26606"/>
          <ac:picMkLst>
            <pc:docMk/>
            <pc:sldMk cId="2592953981" sldId="265"/>
            <ac:picMk id="5" creationId="{E18901D5-ACAE-45BD-A355-FD6A2F29D613}"/>
          </ac:picMkLst>
        </pc:picChg>
        <pc:cxnChg chg="add">
          <ac:chgData name="ivan.cuzic1@skole.hr" userId="df63c021-0675-4d8c-a9d6-36d6c01b34a5" providerId="ADAL" clId="{EA320488-B180-4717-BA11-7140A64F7F9A}" dt="2019-09-22T10:24:04.884" v="1358" actId="26606"/>
          <ac:cxnSpMkLst>
            <pc:docMk/>
            <pc:sldMk cId="2592953981" sldId="265"/>
            <ac:cxnSpMk id="12" creationId="{7E7C77BC-7138-40B1-A15B-20F57A494629}"/>
          </ac:cxnSpMkLst>
        </pc:cxnChg>
      </pc:sldChg>
      <pc:sldChg chg="del">
        <pc:chgData name="ivan.cuzic1@skole.hr" userId="df63c021-0675-4d8c-a9d6-36d6c01b34a5" providerId="ADAL" clId="{EA320488-B180-4717-BA11-7140A64F7F9A}" dt="2019-09-22T09:43:57.660" v="41" actId="2696"/>
        <pc:sldMkLst>
          <pc:docMk/>
          <pc:sldMk cId="2616867624" sldId="265"/>
        </pc:sldMkLst>
      </pc:sldChg>
      <pc:sldChg chg="del">
        <pc:chgData name="ivan.cuzic1@skole.hr" userId="df63c021-0675-4d8c-a9d6-36d6c01b34a5" providerId="ADAL" clId="{EA320488-B180-4717-BA11-7140A64F7F9A}" dt="2019-09-22T09:43:58.722" v="42" actId="2696"/>
        <pc:sldMkLst>
          <pc:docMk/>
          <pc:sldMk cId="2011151863" sldId="266"/>
        </pc:sldMkLst>
      </pc:sldChg>
      <pc:sldChg chg="addSp delSp modSp add mod setBg modNotesTx">
        <pc:chgData name="ivan.cuzic1@skole.hr" userId="df63c021-0675-4d8c-a9d6-36d6c01b34a5" providerId="ADAL" clId="{EA320488-B180-4717-BA11-7140A64F7F9A}" dt="2019-09-22T10:31:36.588" v="1611" actId="20577"/>
        <pc:sldMkLst>
          <pc:docMk/>
          <pc:sldMk cId="2437703997" sldId="266"/>
        </pc:sldMkLst>
        <pc:spChg chg="mod">
          <ac:chgData name="ivan.cuzic1@skole.hr" userId="df63c021-0675-4d8c-a9d6-36d6c01b34a5" providerId="ADAL" clId="{EA320488-B180-4717-BA11-7140A64F7F9A}" dt="2019-09-22T10:27:25.815" v="1388" actId="26606"/>
          <ac:spMkLst>
            <pc:docMk/>
            <pc:sldMk cId="2437703997" sldId="266"/>
            <ac:spMk id="2" creationId="{3E363CDA-8A98-477E-BFB0-0C869DC604B5}"/>
          </ac:spMkLst>
        </pc:spChg>
        <pc:spChg chg="del">
          <ac:chgData name="ivan.cuzic1@skole.hr" userId="df63c021-0675-4d8c-a9d6-36d6c01b34a5" providerId="ADAL" clId="{EA320488-B180-4717-BA11-7140A64F7F9A}" dt="2019-09-22T10:26:22.661" v="1362"/>
          <ac:spMkLst>
            <pc:docMk/>
            <pc:sldMk cId="2437703997" sldId="266"/>
            <ac:spMk id="3" creationId="{160268D7-84D3-4437-B379-EFBCA6F034BC}"/>
          </ac:spMkLst>
        </pc:spChg>
        <pc:spChg chg="add mod">
          <ac:chgData name="ivan.cuzic1@skole.hr" userId="df63c021-0675-4d8c-a9d6-36d6c01b34a5" providerId="ADAL" clId="{EA320488-B180-4717-BA11-7140A64F7F9A}" dt="2019-09-22T10:30:33.652" v="1528" actId="255"/>
          <ac:spMkLst>
            <pc:docMk/>
            <pc:sldMk cId="2437703997" sldId="266"/>
            <ac:spMk id="9" creationId="{1AFA59A8-5509-4B73-B35B-1FAD0FCC42EF}"/>
          </ac:spMkLst>
        </pc:spChg>
        <pc:picChg chg="add mod">
          <ac:chgData name="ivan.cuzic1@skole.hr" userId="df63c021-0675-4d8c-a9d6-36d6c01b34a5" providerId="ADAL" clId="{EA320488-B180-4717-BA11-7140A64F7F9A}" dt="2019-09-22T10:27:25.815" v="1388" actId="26606"/>
          <ac:picMkLst>
            <pc:docMk/>
            <pc:sldMk cId="2437703997" sldId="266"/>
            <ac:picMk id="5" creationId="{83D68807-35B9-4CAD-BE9D-048343BEFA49}"/>
          </ac:picMkLst>
        </pc:picChg>
        <pc:cxnChg chg="add">
          <ac:chgData name="ivan.cuzic1@skole.hr" userId="df63c021-0675-4d8c-a9d6-36d6c01b34a5" providerId="ADAL" clId="{EA320488-B180-4717-BA11-7140A64F7F9A}" dt="2019-09-22T10:27:25.815" v="1388" actId="26606"/>
          <ac:cxnSpMkLst>
            <pc:docMk/>
            <pc:sldMk cId="2437703997" sldId="266"/>
            <ac:cxnSpMk id="12" creationId="{A7F400EE-A8A5-48AF-B4D6-291B52C6F0B0}"/>
          </ac:cxnSpMkLst>
        </pc:cxnChg>
      </pc:sldChg>
      <pc:sldChg chg="addSp delSp modSp add mod setBg setClrOvrMap">
        <pc:chgData name="ivan.cuzic1@skole.hr" userId="df63c021-0675-4d8c-a9d6-36d6c01b34a5" providerId="ADAL" clId="{EA320488-B180-4717-BA11-7140A64F7F9A}" dt="2019-09-22T10:36:11.672" v="1636" actId="122"/>
        <pc:sldMkLst>
          <pc:docMk/>
          <pc:sldMk cId="2139339156" sldId="267"/>
        </pc:sldMkLst>
        <pc:spChg chg="mod">
          <ac:chgData name="ivan.cuzic1@skole.hr" userId="df63c021-0675-4d8c-a9d6-36d6c01b34a5" providerId="ADAL" clId="{EA320488-B180-4717-BA11-7140A64F7F9A}" dt="2019-09-22T10:36:11.672" v="1636" actId="122"/>
          <ac:spMkLst>
            <pc:docMk/>
            <pc:sldMk cId="2139339156" sldId="267"/>
            <ac:spMk id="2" creationId="{C9EBCD1D-7F1D-4FE6-8BDE-F1510524BC44}"/>
          </ac:spMkLst>
        </pc:spChg>
        <pc:spChg chg="mod">
          <ac:chgData name="ivan.cuzic1@skole.hr" userId="df63c021-0675-4d8c-a9d6-36d6c01b34a5" providerId="ADAL" clId="{EA320488-B180-4717-BA11-7140A64F7F9A}" dt="2019-09-22T10:36:02.844" v="1633" actId="255"/>
          <ac:spMkLst>
            <pc:docMk/>
            <pc:sldMk cId="2139339156" sldId="267"/>
            <ac:spMk id="3" creationId="{9951B696-EF06-4712-B303-18BE6935FEF0}"/>
          </ac:spMkLst>
        </pc:spChg>
        <pc:spChg chg="add del mod">
          <ac:chgData name="ivan.cuzic1@skole.hr" userId="df63c021-0675-4d8c-a9d6-36d6c01b34a5" providerId="ADAL" clId="{EA320488-B180-4717-BA11-7140A64F7F9A}" dt="2019-09-22T10:35:05.424" v="1627" actId="26606"/>
          <ac:spMkLst>
            <pc:docMk/>
            <pc:sldMk cId="2139339156" sldId="267"/>
            <ac:spMk id="4" creationId="{4715F4A3-67A2-48BC-8C81-C0240BE5A03A}"/>
          </ac:spMkLst>
        </pc:spChg>
        <pc:spChg chg="add">
          <ac:chgData name="ivan.cuzic1@skole.hr" userId="df63c021-0675-4d8c-a9d6-36d6c01b34a5" providerId="ADAL" clId="{EA320488-B180-4717-BA11-7140A64F7F9A}" dt="2019-09-22T10:35:52.110" v="1631" actId="26606"/>
          <ac:spMkLst>
            <pc:docMk/>
            <pc:sldMk cId="2139339156" sldId="267"/>
            <ac:spMk id="11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35:52.110" v="1631" actId="26606"/>
          <ac:picMkLst>
            <pc:docMk/>
            <pc:sldMk cId="2139339156" sldId="267"/>
            <ac:picMk id="6" creationId="{B097EDF9-C45E-48C5-B385-CCF5A7D3EFB3}"/>
          </ac:picMkLst>
        </pc:picChg>
      </pc:sldChg>
      <pc:sldChg chg="del">
        <pc:chgData name="ivan.cuzic1@skole.hr" userId="df63c021-0675-4d8c-a9d6-36d6c01b34a5" providerId="ADAL" clId="{EA320488-B180-4717-BA11-7140A64F7F9A}" dt="2019-09-22T09:43:59.503" v="43" actId="2696"/>
        <pc:sldMkLst>
          <pc:docMk/>
          <pc:sldMk cId="2344318273" sldId="267"/>
        </pc:sldMkLst>
      </pc:sldChg>
      <pc:sldChg chg="modSp add del">
        <pc:chgData name="ivan.cuzic1@skole.hr" userId="df63c021-0675-4d8c-a9d6-36d6c01b34a5" providerId="ADAL" clId="{EA320488-B180-4717-BA11-7140A64F7F9A}" dt="2019-09-22T10:36:56.686" v="1640"/>
        <pc:sldMkLst>
          <pc:docMk/>
          <pc:sldMk cId="658209738" sldId="268"/>
        </pc:sldMkLst>
        <pc:spChg chg="mod">
          <ac:chgData name="ivan.cuzic1@skole.hr" userId="df63c021-0675-4d8c-a9d6-36d6c01b34a5" providerId="ADAL" clId="{EA320488-B180-4717-BA11-7140A64F7F9A}" dt="2019-09-22T10:36:56.686" v="1640"/>
          <ac:spMkLst>
            <pc:docMk/>
            <pc:sldMk cId="658209738" sldId="268"/>
            <ac:spMk id="2" creationId="{78542265-34EE-4908-85E7-69CC31F352F8}"/>
          </ac:spMkLst>
        </pc:spChg>
      </pc:sldChg>
      <pc:sldChg chg="del">
        <pc:chgData name="ivan.cuzic1@skole.hr" userId="df63c021-0675-4d8c-a9d6-36d6c01b34a5" providerId="ADAL" clId="{EA320488-B180-4717-BA11-7140A64F7F9A}" dt="2019-09-22T09:44:00.316" v="44" actId="2696"/>
        <pc:sldMkLst>
          <pc:docMk/>
          <pc:sldMk cId="1634851259" sldId="268"/>
        </pc:sldMkLst>
      </pc:sldChg>
      <pc:sldChg chg="addSp delSp modSp add mod setBg">
        <pc:chgData name="ivan.cuzic1@skole.hr" userId="df63c021-0675-4d8c-a9d6-36d6c01b34a5" providerId="ADAL" clId="{EA320488-B180-4717-BA11-7140A64F7F9A}" dt="2019-09-22T10:39:20.212" v="1726" actId="26606"/>
        <pc:sldMkLst>
          <pc:docMk/>
          <pc:sldMk cId="1802258967" sldId="268"/>
        </pc:sldMkLst>
        <pc:spChg chg="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2" creationId="{9860BFCD-0659-43DF-B256-AA45FBDDEE7F}"/>
          </ac:spMkLst>
        </pc:spChg>
        <pc:spChg chg="del 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3" creationId="{25EDE193-69A8-4CA9-BA9E-FD0DA5670B37}"/>
          </ac:spMkLst>
        </pc:spChg>
        <pc:spChg chg="ad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39:20.212" v="1726" actId="26606"/>
          <ac:graphicFrameMkLst>
            <pc:docMk/>
            <pc:sldMk cId="1802258967" sldId="268"/>
            <ac:graphicFrameMk id="5" creationId="{E820ED71-87BB-499D-A70D-F595D77F64B6}"/>
          </ac:graphicFrameMkLst>
        </pc:graphicFrameChg>
      </pc:sldChg>
      <pc:sldChg chg="addSp delSp modSp add mod setBg">
        <pc:chgData name="ivan.cuzic1@skole.hr" userId="df63c021-0675-4d8c-a9d6-36d6c01b34a5" providerId="ADAL" clId="{EA320488-B180-4717-BA11-7140A64F7F9A}" dt="2019-09-22T10:42:10.769" v="1907" actId="26606"/>
        <pc:sldMkLst>
          <pc:docMk/>
          <pc:sldMk cId="2217522482" sldId="269"/>
        </pc:sldMkLst>
        <pc:spChg chg="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2" creationId="{3745D906-01E5-40E4-BEF6-EF96B5BC22A7}"/>
          </ac:spMkLst>
        </pc:spChg>
        <pc:spChg chg="del 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3" creationId="{70F92F23-71F8-403D-BB17-717418B3DEC3}"/>
          </ac:spMkLst>
        </pc:spChg>
        <pc:spChg chg="ad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2:10.769" v="1907" actId="26606"/>
          <ac:graphicFrameMkLst>
            <pc:docMk/>
            <pc:sldMk cId="2217522482" sldId="269"/>
            <ac:graphicFrameMk id="5" creationId="{3052CC36-9E40-4B84-A217-792835F1929C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1.284" v="45" actId="2696"/>
        <pc:sldMkLst>
          <pc:docMk/>
          <pc:sldMk cId="3762700642" sldId="269"/>
        </pc:sldMkLst>
      </pc:sldChg>
      <pc:sldChg chg="addSp delSp modSp add mod setBg">
        <pc:chgData name="ivan.cuzic1@skole.hr" userId="df63c021-0675-4d8c-a9d6-36d6c01b34a5" providerId="ADAL" clId="{EA320488-B180-4717-BA11-7140A64F7F9A}" dt="2019-09-22T10:46:12.839" v="2141" actId="26606"/>
        <pc:sldMkLst>
          <pc:docMk/>
          <pc:sldMk cId="2331891120" sldId="270"/>
        </pc:sldMkLst>
        <pc:spChg chg="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2" creationId="{C980F0C2-E3F9-4A86-B1B4-19CEA737912E}"/>
          </ac:spMkLst>
        </pc:spChg>
        <pc:spChg chg="del 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3" creationId="{46E8A383-9048-4D10-8632-38BB2C1A9CC7}"/>
          </ac:spMkLst>
        </pc:spChg>
        <pc:spChg chg="ad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6:12.839" v="2141" actId="26606"/>
          <ac:graphicFrameMkLst>
            <pc:docMk/>
            <pc:sldMk cId="2331891120" sldId="270"/>
            <ac:graphicFrameMk id="5" creationId="{1B9770B3-FB96-4554-9979-DBC71C160369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2.081" v="46" actId="2696"/>
        <pc:sldMkLst>
          <pc:docMk/>
          <pc:sldMk cId="3487775491" sldId="270"/>
        </pc:sldMkLst>
      </pc:sldChg>
      <pc:sldChg chg="del">
        <pc:chgData name="ivan.cuzic1@skole.hr" userId="df63c021-0675-4d8c-a9d6-36d6c01b34a5" providerId="ADAL" clId="{EA320488-B180-4717-BA11-7140A64F7F9A}" dt="2019-09-22T09:44:02.925" v="47" actId="2696"/>
        <pc:sldMkLst>
          <pc:docMk/>
          <pc:sldMk cId="352603437" sldId="271"/>
        </pc:sldMkLst>
      </pc:sldChg>
      <pc:sldChg chg="addSp delSp modSp add mod setBg">
        <pc:chgData name="ivan.cuzic1@skole.hr" userId="df63c021-0675-4d8c-a9d6-36d6c01b34a5" providerId="ADAL" clId="{EA320488-B180-4717-BA11-7140A64F7F9A}" dt="2019-09-22T10:49:28.160" v="2191" actId="478"/>
        <pc:sldMkLst>
          <pc:docMk/>
          <pc:sldMk cId="2914253610" sldId="271"/>
        </pc:sldMkLst>
        <pc:spChg chg="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2" creationId="{C9FEE28E-238A-44C9-B1D7-C9387DDC29FF}"/>
          </ac:spMkLst>
        </pc:spChg>
        <pc:spChg chg="del 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3" creationId="{44AC1058-3923-4B8B-9D83-C29C4057E9CE}"/>
          </ac:spMkLst>
        </pc:spChg>
        <pc:spChg chg="ad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10" creationId="{46C2E80F-49A6-4372-B103-219D417A55ED}"/>
          </ac:spMkLst>
        </pc:spChg>
        <pc:graphicFrameChg chg="add mod">
          <ac:chgData name="ivan.cuzic1@skole.hr" userId="df63c021-0675-4d8c-a9d6-36d6c01b34a5" providerId="ADAL" clId="{EA320488-B180-4717-BA11-7140A64F7F9A}" dt="2019-09-22T10:49:28.160" v="2191" actId="478"/>
          <ac:graphicFrameMkLst>
            <pc:docMk/>
            <pc:sldMk cId="2914253610" sldId="271"/>
            <ac:graphicFrameMk id="5" creationId="{F2A4B3AC-6218-4CD5-A6AF-9E6A61931192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3.816" v="48" actId="2696"/>
        <pc:sldMkLst>
          <pc:docMk/>
          <pc:sldMk cId="554099997" sldId="272"/>
        </pc:sldMkLst>
      </pc:sldChg>
      <pc:sldChg chg="del">
        <pc:chgData name="ivan.cuzic1@skole.hr" userId="df63c021-0675-4d8c-a9d6-36d6c01b34a5" providerId="ADAL" clId="{EA320488-B180-4717-BA11-7140A64F7F9A}" dt="2019-09-22T09:44:04.691" v="49" actId="2696"/>
        <pc:sldMkLst>
          <pc:docMk/>
          <pc:sldMk cId="3707613413" sldId="273"/>
        </pc:sldMkLst>
      </pc:sldChg>
      <pc:sldChg chg="del">
        <pc:chgData name="ivan.cuzic1@skole.hr" userId="df63c021-0675-4d8c-a9d6-36d6c01b34a5" providerId="ADAL" clId="{EA320488-B180-4717-BA11-7140A64F7F9A}" dt="2019-09-22T09:44:05.940" v="50" actId="2696"/>
        <pc:sldMkLst>
          <pc:docMk/>
          <pc:sldMk cId="2770388944" sldId="274"/>
        </pc:sldMkLst>
      </pc:sldChg>
      <pc:sldChg chg="del">
        <pc:chgData name="ivan.cuzic1@skole.hr" userId="df63c021-0675-4d8c-a9d6-36d6c01b34a5" providerId="ADAL" clId="{EA320488-B180-4717-BA11-7140A64F7F9A}" dt="2019-09-22T09:44:08.425" v="51" actId="2696"/>
        <pc:sldMkLst>
          <pc:docMk/>
          <pc:sldMk cId="250883893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C5179-E92D-496F-A6AD-86001DFA58E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7895A8-AA12-4A27-A36E-FDB3D95317A4}">
      <dgm:prSet/>
      <dgm:spPr/>
      <dgm:t>
        <a:bodyPr/>
        <a:lstStyle/>
        <a:p>
          <a:r>
            <a:rPr lang="hr-HR" dirty="0" smtClean="0"/>
            <a:t>- p</a:t>
          </a:r>
          <a:r>
            <a:rPr lang="en-US" dirty="0" err="1" smtClean="0"/>
            <a:t>očetak</a:t>
          </a:r>
          <a:r>
            <a:rPr lang="en-US" dirty="0" smtClean="0"/>
            <a:t> </a:t>
          </a:r>
          <a:r>
            <a:rPr lang="en-US" dirty="0"/>
            <a:t>IV. </a:t>
          </a:r>
          <a:r>
            <a:rPr lang="en-US" dirty="0" err="1"/>
            <a:t>stoljeća</a:t>
          </a:r>
          <a:r>
            <a:rPr lang="en-US" dirty="0"/>
            <a:t> pr. Krista</a:t>
          </a:r>
        </a:p>
      </dgm:t>
    </dgm:pt>
    <dgm:pt modelId="{EEBC942E-2FA4-4554-9D70-DD11CA601FFB}" type="parTrans" cxnId="{D1AB5356-8D07-4AC2-9EB6-E21611321524}">
      <dgm:prSet/>
      <dgm:spPr/>
      <dgm:t>
        <a:bodyPr/>
        <a:lstStyle/>
        <a:p>
          <a:endParaRPr lang="en-US"/>
        </a:p>
      </dgm:t>
    </dgm:pt>
    <dgm:pt modelId="{04FC7C7E-C499-4104-96E0-A5C3978398E5}" type="sibTrans" cxnId="{D1AB5356-8D07-4AC2-9EB6-E21611321524}">
      <dgm:prSet/>
      <dgm:spPr/>
      <dgm:t>
        <a:bodyPr/>
        <a:lstStyle/>
        <a:p>
          <a:endParaRPr lang="en-US"/>
        </a:p>
      </dgm:t>
    </dgm:pt>
    <dgm:pt modelId="{7D70AF5B-4B22-49CB-8262-E42790E10465}">
      <dgm:prSet/>
      <dgm:spPr/>
      <dgm:t>
        <a:bodyPr/>
        <a:lstStyle/>
        <a:p>
          <a:r>
            <a:rPr lang="hr-HR" dirty="0" smtClean="0"/>
            <a:t>- b</a:t>
          </a:r>
          <a:r>
            <a:rPr lang="en-US" dirty="0" err="1" smtClean="0"/>
            <a:t>laga</a:t>
          </a:r>
          <a:r>
            <a:rPr lang="en-US" dirty="0" smtClean="0"/>
            <a:t> </a:t>
          </a:r>
          <a:r>
            <a:rPr lang="en-US" dirty="0" err="1"/>
            <a:t>klima</a:t>
          </a:r>
          <a:r>
            <a:rPr lang="en-US" dirty="0"/>
            <a:t>, </a:t>
          </a:r>
          <a:r>
            <a:rPr lang="en-US" dirty="0" err="1"/>
            <a:t>razvedena</a:t>
          </a:r>
          <a:r>
            <a:rPr lang="en-US" dirty="0"/>
            <a:t> </a:t>
          </a:r>
          <a:r>
            <a:rPr lang="en-US" dirty="0" err="1"/>
            <a:t>obala</a:t>
          </a:r>
          <a:endParaRPr lang="en-US" dirty="0"/>
        </a:p>
      </dgm:t>
    </dgm:pt>
    <dgm:pt modelId="{E07E76A2-C74D-4AB5-948C-0F4E7C7E52E5}" type="parTrans" cxnId="{005E82C7-B32C-457A-A591-FFDA5AB528B4}">
      <dgm:prSet/>
      <dgm:spPr/>
      <dgm:t>
        <a:bodyPr/>
        <a:lstStyle/>
        <a:p>
          <a:endParaRPr lang="en-US"/>
        </a:p>
      </dgm:t>
    </dgm:pt>
    <dgm:pt modelId="{4F9358BF-9809-4445-BDEB-95DDDB6802F3}" type="sibTrans" cxnId="{005E82C7-B32C-457A-A591-FFDA5AB528B4}">
      <dgm:prSet/>
      <dgm:spPr/>
      <dgm:t>
        <a:bodyPr/>
        <a:lstStyle/>
        <a:p>
          <a:endParaRPr lang="en-US"/>
        </a:p>
      </dgm:t>
    </dgm:pt>
    <dgm:pt modelId="{B0789984-7DAE-4854-9B3D-6CD92FB9087A}">
      <dgm:prSet/>
      <dgm:spPr/>
      <dgm:t>
        <a:bodyPr/>
        <a:lstStyle/>
        <a:p>
          <a:r>
            <a:rPr lang="hr-HR" dirty="0" smtClean="0"/>
            <a:t>- </a:t>
          </a:r>
          <a:r>
            <a:rPr lang="en-US" dirty="0" err="1" smtClean="0"/>
            <a:t>Issa</a:t>
          </a:r>
          <a:r>
            <a:rPr lang="en-US" dirty="0"/>
            <a:t>, </a:t>
          </a:r>
          <a:r>
            <a:rPr lang="en-US" dirty="0" err="1"/>
            <a:t>prva</a:t>
          </a:r>
          <a:r>
            <a:rPr lang="en-US" dirty="0"/>
            <a:t> </a:t>
          </a:r>
          <a:r>
            <a:rPr lang="en-US" dirty="0" err="1"/>
            <a:t>grčka</a:t>
          </a:r>
          <a:r>
            <a:rPr lang="en-US" dirty="0"/>
            <a:t> </a:t>
          </a:r>
          <a:r>
            <a:rPr lang="en-US" dirty="0" err="1"/>
            <a:t>kolonija</a:t>
          </a:r>
          <a:r>
            <a:rPr lang="en-US" dirty="0"/>
            <a:t> u </a:t>
          </a:r>
          <a:r>
            <a:rPr lang="en-US" dirty="0" err="1"/>
            <a:t>današnjoj</a:t>
          </a:r>
          <a:r>
            <a:rPr lang="en-US" dirty="0"/>
            <a:t> </a:t>
          </a:r>
          <a:r>
            <a:rPr lang="en-US" dirty="0" err="1"/>
            <a:t>Hrvatskoj</a:t>
          </a:r>
          <a:endParaRPr lang="en-US" dirty="0"/>
        </a:p>
      </dgm:t>
    </dgm:pt>
    <dgm:pt modelId="{5AC75661-0B6A-4B87-9CCE-B0E28C0A3D1A}" type="parTrans" cxnId="{C860BFFE-A31E-4EFD-9976-D7E9EBF797C4}">
      <dgm:prSet/>
      <dgm:spPr/>
      <dgm:t>
        <a:bodyPr/>
        <a:lstStyle/>
        <a:p>
          <a:endParaRPr lang="en-US"/>
        </a:p>
      </dgm:t>
    </dgm:pt>
    <dgm:pt modelId="{F930536E-DE4E-4532-AACD-30A397639824}" type="sibTrans" cxnId="{C860BFFE-A31E-4EFD-9976-D7E9EBF797C4}">
      <dgm:prSet/>
      <dgm:spPr/>
      <dgm:t>
        <a:bodyPr/>
        <a:lstStyle/>
        <a:p>
          <a:endParaRPr lang="en-US"/>
        </a:p>
      </dgm:t>
    </dgm:pt>
    <dgm:pt modelId="{CE24FADB-EF31-4D6F-83A8-61FFA57571B8}">
      <dgm:prSet/>
      <dgm:spPr/>
      <dgm:t>
        <a:bodyPr/>
        <a:lstStyle/>
        <a:p>
          <a:r>
            <a:rPr lang="hr-HR" dirty="0" smtClean="0"/>
            <a:t>- </a:t>
          </a:r>
          <a:r>
            <a:rPr lang="en-US" dirty="0" err="1" smtClean="0"/>
            <a:t>Dionizije</a:t>
          </a:r>
          <a:r>
            <a:rPr lang="en-US" dirty="0" smtClean="0"/>
            <a:t> </a:t>
          </a:r>
          <a:r>
            <a:rPr lang="en-US" dirty="0" err="1"/>
            <a:t>Stariji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trgovački</a:t>
          </a:r>
          <a:r>
            <a:rPr lang="en-US" dirty="0"/>
            <a:t> </a:t>
          </a:r>
          <a:r>
            <a:rPr lang="en-US" dirty="0" err="1"/>
            <a:t>interesi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Jadranu</a:t>
          </a:r>
          <a:endParaRPr lang="en-US" dirty="0"/>
        </a:p>
      </dgm:t>
    </dgm:pt>
    <dgm:pt modelId="{A99D29D5-DFB1-44C6-8F2A-C8E934BE9AEE}" type="parTrans" cxnId="{AB2C642D-BDB3-4AD4-876D-AB7C60EE2A90}">
      <dgm:prSet/>
      <dgm:spPr/>
      <dgm:t>
        <a:bodyPr/>
        <a:lstStyle/>
        <a:p>
          <a:endParaRPr lang="en-US"/>
        </a:p>
      </dgm:t>
    </dgm:pt>
    <dgm:pt modelId="{CE7B3454-207D-46B3-9C71-C37B2D52E0E0}" type="sibTrans" cxnId="{AB2C642D-BDB3-4AD4-876D-AB7C60EE2A90}">
      <dgm:prSet/>
      <dgm:spPr/>
      <dgm:t>
        <a:bodyPr/>
        <a:lstStyle/>
        <a:p>
          <a:endParaRPr lang="en-US"/>
        </a:p>
      </dgm:t>
    </dgm:pt>
    <dgm:pt modelId="{8BC4E88E-04EE-4898-A4DF-A79BB96737DD}" type="pres">
      <dgm:prSet presAssocID="{385C5179-E92D-496F-A6AD-86001DFA58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FE07455-B1DD-4756-9F9C-FBEF540D60B5}" type="pres">
      <dgm:prSet presAssocID="{567895A8-AA12-4A27-A36E-FDB3D95317A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8B084C-CDBC-4709-8A4A-FBDE5AC0C8CE}" type="pres">
      <dgm:prSet presAssocID="{04FC7C7E-C499-4104-96E0-A5C3978398E5}" presName="spacer" presStyleCnt="0"/>
      <dgm:spPr/>
    </dgm:pt>
    <dgm:pt modelId="{816BDF48-08FA-43DD-A898-213EE3674C7B}" type="pres">
      <dgm:prSet presAssocID="{7D70AF5B-4B22-49CB-8262-E42790E1046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078404-ADDC-48BF-8011-D8A9B4940F36}" type="pres">
      <dgm:prSet presAssocID="{4F9358BF-9809-4445-BDEB-95DDDB6802F3}" presName="spacer" presStyleCnt="0"/>
      <dgm:spPr/>
    </dgm:pt>
    <dgm:pt modelId="{EC039450-3140-4DD0-BEFD-531853C7E2C0}" type="pres">
      <dgm:prSet presAssocID="{B0789984-7DAE-4854-9B3D-6CD92FB9087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7E1C6F-7675-4E4A-A976-108EADDA8557}" type="pres">
      <dgm:prSet presAssocID="{F930536E-DE4E-4532-AACD-30A397639824}" presName="spacer" presStyleCnt="0"/>
      <dgm:spPr/>
    </dgm:pt>
    <dgm:pt modelId="{6CC5854D-E9CE-411D-B64C-9A017EC3B8F3}" type="pres">
      <dgm:prSet presAssocID="{CE24FADB-EF31-4D6F-83A8-61FFA57571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8D22E18-0DCF-47CB-B479-0AB834453A68}" type="presOf" srcId="{567895A8-AA12-4A27-A36E-FDB3D95317A4}" destId="{BFE07455-B1DD-4756-9F9C-FBEF540D60B5}" srcOrd="0" destOrd="0" presId="urn:microsoft.com/office/officeart/2005/8/layout/vList2"/>
    <dgm:cxn modelId="{796B0090-B5C7-4125-8F65-50F14316EEB1}" type="presOf" srcId="{385C5179-E92D-496F-A6AD-86001DFA58E5}" destId="{8BC4E88E-04EE-4898-A4DF-A79BB96737DD}" srcOrd="0" destOrd="0" presId="urn:microsoft.com/office/officeart/2005/8/layout/vList2"/>
    <dgm:cxn modelId="{C860BFFE-A31E-4EFD-9976-D7E9EBF797C4}" srcId="{385C5179-E92D-496F-A6AD-86001DFA58E5}" destId="{B0789984-7DAE-4854-9B3D-6CD92FB9087A}" srcOrd="2" destOrd="0" parTransId="{5AC75661-0B6A-4B87-9CCE-B0E28C0A3D1A}" sibTransId="{F930536E-DE4E-4532-AACD-30A397639824}"/>
    <dgm:cxn modelId="{6E96A082-F1F5-4EB7-B5CD-BDEF4E0A8A18}" type="presOf" srcId="{7D70AF5B-4B22-49CB-8262-E42790E10465}" destId="{816BDF48-08FA-43DD-A898-213EE3674C7B}" srcOrd="0" destOrd="0" presId="urn:microsoft.com/office/officeart/2005/8/layout/vList2"/>
    <dgm:cxn modelId="{005E82C7-B32C-457A-A591-FFDA5AB528B4}" srcId="{385C5179-E92D-496F-A6AD-86001DFA58E5}" destId="{7D70AF5B-4B22-49CB-8262-E42790E10465}" srcOrd="1" destOrd="0" parTransId="{E07E76A2-C74D-4AB5-948C-0F4E7C7E52E5}" sibTransId="{4F9358BF-9809-4445-BDEB-95DDDB6802F3}"/>
    <dgm:cxn modelId="{885A14E5-31AD-4181-9BA4-D960FED929FC}" type="presOf" srcId="{B0789984-7DAE-4854-9B3D-6CD92FB9087A}" destId="{EC039450-3140-4DD0-BEFD-531853C7E2C0}" srcOrd="0" destOrd="0" presId="urn:microsoft.com/office/officeart/2005/8/layout/vList2"/>
    <dgm:cxn modelId="{ED3C3B34-B748-4331-8B2D-CD0A3082EFDE}" type="presOf" srcId="{CE24FADB-EF31-4D6F-83A8-61FFA57571B8}" destId="{6CC5854D-E9CE-411D-B64C-9A017EC3B8F3}" srcOrd="0" destOrd="0" presId="urn:microsoft.com/office/officeart/2005/8/layout/vList2"/>
    <dgm:cxn modelId="{D1AB5356-8D07-4AC2-9EB6-E21611321524}" srcId="{385C5179-E92D-496F-A6AD-86001DFA58E5}" destId="{567895A8-AA12-4A27-A36E-FDB3D95317A4}" srcOrd="0" destOrd="0" parTransId="{EEBC942E-2FA4-4554-9D70-DD11CA601FFB}" sibTransId="{04FC7C7E-C499-4104-96E0-A5C3978398E5}"/>
    <dgm:cxn modelId="{AB2C642D-BDB3-4AD4-876D-AB7C60EE2A90}" srcId="{385C5179-E92D-496F-A6AD-86001DFA58E5}" destId="{CE24FADB-EF31-4D6F-83A8-61FFA57571B8}" srcOrd="3" destOrd="0" parTransId="{A99D29D5-DFB1-44C6-8F2A-C8E934BE9AEE}" sibTransId="{CE7B3454-207D-46B3-9C71-C37B2D52E0E0}"/>
    <dgm:cxn modelId="{D02A65E2-07FF-465A-9F09-D3FECF165217}" type="presParOf" srcId="{8BC4E88E-04EE-4898-A4DF-A79BB96737DD}" destId="{BFE07455-B1DD-4756-9F9C-FBEF540D60B5}" srcOrd="0" destOrd="0" presId="urn:microsoft.com/office/officeart/2005/8/layout/vList2"/>
    <dgm:cxn modelId="{614E4673-815D-4ADE-8BB9-0B66094E5D37}" type="presParOf" srcId="{8BC4E88E-04EE-4898-A4DF-A79BB96737DD}" destId="{C88B084C-CDBC-4709-8A4A-FBDE5AC0C8CE}" srcOrd="1" destOrd="0" presId="urn:microsoft.com/office/officeart/2005/8/layout/vList2"/>
    <dgm:cxn modelId="{45293D3D-8B5C-4C09-838D-A9E8B09FC5ED}" type="presParOf" srcId="{8BC4E88E-04EE-4898-A4DF-A79BB96737DD}" destId="{816BDF48-08FA-43DD-A898-213EE3674C7B}" srcOrd="2" destOrd="0" presId="urn:microsoft.com/office/officeart/2005/8/layout/vList2"/>
    <dgm:cxn modelId="{6292851D-BB4B-45A5-8144-3C8A2B4BC777}" type="presParOf" srcId="{8BC4E88E-04EE-4898-A4DF-A79BB96737DD}" destId="{CC078404-ADDC-48BF-8011-D8A9B4940F36}" srcOrd="3" destOrd="0" presId="urn:microsoft.com/office/officeart/2005/8/layout/vList2"/>
    <dgm:cxn modelId="{32EB708E-71D7-4AED-BF0B-8397AC2A4077}" type="presParOf" srcId="{8BC4E88E-04EE-4898-A4DF-A79BB96737DD}" destId="{EC039450-3140-4DD0-BEFD-531853C7E2C0}" srcOrd="4" destOrd="0" presId="urn:microsoft.com/office/officeart/2005/8/layout/vList2"/>
    <dgm:cxn modelId="{B5DFEEE5-4197-4123-B74F-59C5FC10AF7C}" type="presParOf" srcId="{8BC4E88E-04EE-4898-A4DF-A79BB96737DD}" destId="{3B7E1C6F-7675-4E4A-A976-108EADDA8557}" srcOrd="5" destOrd="0" presId="urn:microsoft.com/office/officeart/2005/8/layout/vList2"/>
    <dgm:cxn modelId="{2C10F843-1357-459C-84FE-6C1685BB39CA}" type="presParOf" srcId="{8BC4E88E-04EE-4898-A4DF-A79BB96737DD}" destId="{6CC5854D-E9CE-411D-B64C-9A017EC3B8F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1C6B40-E6EC-4E73-8B01-F2B212DEC65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9C95ED-1E95-421F-9547-F01CA2710C87}">
      <dgm:prSet/>
      <dgm:spPr/>
      <dgm:t>
        <a:bodyPr/>
        <a:lstStyle/>
        <a:p>
          <a:r>
            <a:rPr lang="en-US"/>
            <a:t>Nesmetana trgovina Isse i nove kolonije:</a:t>
          </a:r>
        </a:p>
      </dgm:t>
    </dgm:pt>
    <dgm:pt modelId="{C37E0B4C-61D0-44D4-AD50-BF170482D788}" type="parTrans" cxnId="{4108A4A1-7F6C-444F-B875-167F77F29A2B}">
      <dgm:prSet/>
      <dgm:spPr/>
      <dgm:t>
        <a:bodyPr/>
        <a:lstStyle/>
        <a:p>
          <a:endParaRPr lang="en-US"/>
        </a:p>
      </dgm:t>
    </dgm:pt>
    <dgm:pt modelId="{8D61FC67-BD2A-4FDD-BF95-E85CCA4EAE2B}" type="sibTrans" cxnId="{4108A4A1-7F6C-444F-B875-167F77F29A2B}">
      <dgm:prSet/>
      <dgm:spPr/>
      <dgm:t>
        <a:bodyPr/>
        <a:lstStyle/>
        <a:p>
          <a:endParaRPr lang="en-US"/>
        </a:p>
      </dgm:t>
    </dgm:pt>
    <dgm:pt modelId="{55C96BC1-E0AA-4640-A38F-1126E89FE436}">
      <dgm:prSet/>
      <dgm:spPr/>
      <dgm:t>
        <a:bodyPr/>
        <a:lstStyle/>
        <a:p>
          <a:r>
            <a:rPr lang="hr-HR" dirty="0" smtClean="0"/>
            <a:t>- </a:t>
          </a:r>
          <a:r>
            <a:rPr lang="en-US" dirty="0" err="1" smtClean="0"/>
            <a:t>Lumbarda</a:t>
          </a:r>
          <a:r>
            <a:rPr lang="en-US" dirty="0" smtClean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Korčuli</a:t>
          </a:r>
          <a:endParaRPr lang="en-US" dirty="0"/>
        </a:p>
      </dgm:t>
    </dgm:pt>
    <dgm:pt modelId="{61A4EE14-3FD2-4BC8-9A03-4FC43901FB6C}" type="parTrans" cxnId="{BAB31BE4-CAEE-4CEE-B8BC-9FFDFE5C1C64}">
      <dgm:prSet/>
      <dgm:spPr/>
      <dgm:t>
        <a:bodyPr/>
        <a:lstStyle/>
        <a:p>
          <a:endParaRPr lang="en-US"/>
        </a:p>
      </dgm:t>
    </dgm:pt>
    <dgm:pt modelId="{89D845A0-907E-4137-BE19-C72CFBA3D9D6}" type="sibTrans" cxnId="{BAB31BE4-CAEE-4CEE-B8BC-9FFDFE5C1C64}">
      <dgm:prSet/>
      <dgm:spPr/>
      <dgm:t>
        <a:bodyPr/>
        <a:lstStyle/>
        <a:p>
          <a:endParaRPr lang="en-US"/>
        </a:p>
      </dgm:t>
    </dgm:pt>
    <dgm:pt modelId="{AC67C713-D387-498F-B44B-4E83D7E47421}">
      <dgm:prSet/>
      <dgm:spPr/>
      <dgm:t>
        <a:bodyPr/>
        <a:lstStyle/>
        <a:p>
          <a:r>
            <a:rPr lang="hr-HR" dirty="0" smtClean="0"/>
            <a:t>- </a:t>
          </a:r>
          <a:r>
            <a:rPr lang="en-US" dirty="0" err="1" smtClean="0"/>
            <a:t>Tragurion</a:t>
          </a:r>
          <a:r>
            <a:rPr lang="en-US" dirty="0" smtClean="0"/>
            <a:t> </a:t>
          </a:r>
          <a:r>
            <a:rPr lang="en-US" dirty="0"/>
            <a:t>(</a:t>
          </a:r>
          <a:r>
            <a:rPr lang="en-US" dirty="0" err="1"/>
            <a:t>Trogir</a:t>
          </a:r>
          <a:r>
            <a:rPr lang="en-US" dirty="0"/>
            <a:t>)</a:t>
          </a:r>
        </a:p>
      </dgm:t>
    </dgm:pt>
    <dgm:pt modelId="{20FBC08B-5ADE-4E5D-AB28-B5BD6220505E}" type="parTrans" cxnId="{E6552548-3B03-490B-8177-1BB85C6ED5DC}">
      <dgm:prSet/>
      <dgm:spPr/>
      <dgm:t>
        <a:bodyPr/>
        <a:lstStyle/>
        <a:p>
          <a:endParaRPr lang="en-US"/>
        </a:p>
      </dgm:t>
    </dgm:pt>
    <dgm:pt modelId="{16F3201F-532C-43F4-9CA4-DADCEE61B79D}" type="sibTrans" cxnId="{E6552548-3B03-490B-8177-1BB85C6ED5DC}">
      <dgm:prSet/>
      <dgm:spPr/>
      <dgm:t>
        <a:bodyPr/>
        <a:lstStyle/>
        <a:p>
          <a:endParaRPr lang="en-US"/>
        </a:p>
      </dgm:t>
    </dgm:pt>
    <dgm:pt modelId="{BD4CB229-24A5-4DCE-997B-89A8410192F0}">
      <dgm:prSet/>
      <dgm:spPr/>
      <dgm:t>
        <a:bodyPr/>
        <a:lstStyle/>
        <a:p>
          <a:r>
            <a:rPr lang="hr-HR" dirty="0" smtClean="0"/>
            <a:t>- </a:t>
          </a:r>
          <a:r>
            <a:rPr lang="en-US" dirty="0" err="1" smtClean="0"/>
            <a:t>Epotion</a:t>
          </a:r>
          <a:r>
            <a:rPr lang="en-US" dirty="0" smtClean="0"/>
            <a:t> </a:t>
          </a:r>
          <a:r>
            <a:rPr lang="en-US" dirty="0"/>
            <a:t>(</a:t>
          </a:r>
          <a:r>
            <a:rPr lang="en-US" dirty="0" err="1"/>
            <a:t>Stobreč</a:t>
          </a:r>
          <a:r>
            <a:rPr lang="en-US" dirty="0"/>
            <a:t>)</a:t>
          </a:r>
        </a:p>
      </dgm:t>
    </dgm:pt>
    <dgm:pt modelId="{0DA0B7D0-F75E-4478-A9F6-B3020315B5CF}" type="parTrans" cxnId="{19FB9CBF-A3D6-4359-9DF9-EF91B03CF6E6}">
      <dgm:prSet/>
      <dgm:spPr/>
      <dgm:t>
        <a:bodyPr/>
        <a:lstStyle/>
        <a:p>
          <a:endParaRPr lang="en-US"/>
        </a:p>
      </dgm:t>
    </dgm:pt>
    <dgm:pt modelId="{052DC5E8-9FA4-4BEB-86A3-D965F8859B4E}" type="sibTrans" cxnId="{19FB9CBF-A3D6-4359-9DF9-EF91B03CF6E6}">
      <dgm:prSet/>
      <dgm:spPr/>
      <dgm:t>
        <a:bodyPr/>
        <a:lstStyle/>
        <a:p>
          <a:endParaRPr lang="en-US"/>
        </a:p>
      </dgm:t>
    </dgm:pt>
    <dgm:pt modelId="{2A74D1C0-0E1B-46FD-A8FB-9BCFDFD9B3BD}">
      <dgm:prSet/>
      <dgm:spPr/>
      <dgm:t>
        <a:bodyPr/>
        <a:lstStyle/>
        <a:p>
          <a:r>
            <a:rPr lang="hr-HR" dirty="0" smtClean="0"/>
            <a:t>- </a:t>
          </a:r>
          <a:r>
            <a:rPr lang="en-US" dirty="0" err="1" smtClean="0"/>
            <a:t>Lumbardska</a:t>
          </a:r>
          <a:r>
            <a:rPr lang="en-US" dirty="0" smtClean="0"/>
            <a:t> </a:t>
          </a:r>
          <a:r>
            <a:rPr lang="en-US" dirty="0" err="1"/>
            <a:t>psefizma</a:t>
          </a:r>
          <a:endParaRPr lang="en-US" dirty="0"/>
        </a:p>
      </dgm:t>
    </dgm:pt>
    <dgm:pt modelId="{AA023718-CA66-4521-A074-53E66985C23A}" type="parTrans" cxnId="{7DB334EB-7F01-4264-B68A-E24DA3E198AF}">
      <dgm:prSet/>
      <dgm:spPr/>
      <dgm:t>
        <a:bodyPr/>
        <a:lstStyle/>
        <a:p>
          <a:endParaRPr lang="en-US"/>
        </a:p>
      </dgm:t>
    </dgm:pt>
    <dgm:pt modelId="{C0209AC6-F11F-4A5D-B043-198F91BEF96C}" type="sibTrans" cxnId="{7DB334EB-7F01-4264-B68A-E24DA3E198AF}">
      <dgm:prSet/>
      <dgm:spPr/>
      <dgm:t>
        <a:bodyPr/>
        <a:lstStyle/>
        <a:p>
          <a:endParaRPr lang="en-US"/>
        </a:p>
      </dgm:t>
    </dgm:pt>
    <dgm:pt modelId="{4CFD3B32-FB29-48F2-BB78-7D968957C5EC}" type="pres">
      <dgm:prSet presAssocID="{E71C6B40-E6EC-4E73-8B01-F2B212DEC6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8032A1A-ACD0-468C-83DD-C33136267FF9}" type="pres">
      <dgm:prSet presAssocID="{199C95ED-1E95-421F-9547-F01CA2710C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A3E444-C701-40B9-A26F-AE4CD3047CDF}" type="pres">
      <dgm:prSet presAssocID="{8D61FC67-BD2A-4FDD-BF95-E85CCA4EAE2B}" presName="spacer" presStyleCnt="0"/>
      <dgm:spPr/>
    </dgm:pt>
    <dgm:pt modelId="{ADE60A7F-A581-404B-BB5A-E8C27E0E05A9}" type="pres">
      <dgm:prSet presAssocID="{55C96BC1-E0AA-4640-A38F-1126E89FE43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4895AA-2F29-4DBF-9182-9D6695F51A06}" type="pres">
      <dgm:prSet presAssocID="{89D845A0-907E-4137-BE19-C72CFBA3D9D6}" presName="spacer" presStyleCnt="0"/>
      <dgm:spPr/>
    </dgm:pt>
    <dgm:pt modelId="{DB59B4EE-BF7D-4371-9D81-71D812D00B13}" type="pres">
      <dgm:prSet presAssocID="{AC67C713-D387-498F-B44B-4E83D7E474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CF0B2A-05E4-451E-AD5A-E1C364B229D0}" type="pres">
      <dgm:prSet presAssocID="{16F3201F-532C-43F4-9CA4-DADCEE61B79D}" presName="spacer" presStyleCnt="0"/>
      <dgm:spPr/>
    </dgm:pt>
    <dgm:pt modelId="{C3F92386-0EDB-43BD-BA88-326A7D77D889}" type="pres">
      <dgm:prSet presAssocID="{BD4CB229-24A5-4DCE-997B-89A8410192F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621E95-BB32-4EAF-A29E-C85FE2F23C4A}" type="pres">
      <dgm:prSet presAssocID="{052DC5E8-9FA4-4BEB-86A3-D965F8859B4E}" presName="spacer" presStyleCnt="0"/>
      <dgm:spPr/>
    </dgm:pt>
    <dgm:pt modelId="{AEF787B7-72FB-4B52-88EA-A50DBCDFEC9E}" type="pres">
      <dgm:prSet presAssocID="{2A74D1C0-0E1B-46FD-A8FB-9BCFDFD9B3B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143A50C-8A15-4453-947F-27D67F92FA64}" type="presOf" srcId="{199C95ED-1E95-421F-9547-F01CA2710C87}" destId="{C8032A1A-ACD0-468C-83DD-C33136267FF9}" srcOrd="0" destOrd="0" presId="urn:microsoft.com/office/officeart/2005/8/layout/vList2"/>
    <dgm:cxn modelId="{DCA69469-4101-4B46-9B05-C588621A9250}" type="presOf" srcId="{E71C6B40-E6EC-4E73-8B01-F2B212DEC654}" destId="{4CFD3B32-FB29-48F2-BB78-7D968957C5EC}" srcOrd="0" destOrd="0" presId="urn:microsoft.com/office/officeart/2005/8/layout/vList2"/>
    <dgm:cxn modelId="{E6552548-3B03-490B-8177-1BB85C6ED5DC}" srcId="{E71C6B40-E6EC-4E73-8B01-F2B212DEC654}" destId="{AC67C713-D387-498F-B44B-4E83D7E47421}" srcOrd="2" destOrd="0" parTransId="{20FBC08B-5ADE-4E5D-AB28-B5BD6220505E}" sibTransId="{16F3201F-532C-43F4-9CA4-DADCEE61B79D}"/>
    <dgm:cxn modelId="{19FB9CBF-A3D6-4359-9DF9-EF91B03CF6E6}" srcId="{E71C6B40-E6EC-4E73-8B01-F2B212DEC654}" destId="{BD4CB229-24A5-4DCE-997B-89A8410192F0}" srcOrd="3" destOrd="0" parTransId="{0DA0B7D0-F75E-4478-A9F6-B3020315B5CF}" sibTransId="{052DC5E8-9FA4-4BEB-86A3-D965F8859B4E}"/>
    <dgm:cxn modelId="{F1055FD3-6ED6-4596-8CCB-CA5A257731B5}" type="presOf" srcId="{BD4CB229-24A5-4DCE-997B-89A8410192F0}" destId="{C3F92386-0EDB-43BD-BA88-326A7D77D889}" srcOrd="0" destOrd="0" presId="urn:microsoft.com/office/officeart/2005/8/layout/vList2"/>
    <dgm:cxn modelId="{AE364E70-2E02-4B2E-B7FF-F32C0F404B3A}" type="presOf" srcId="{2A74D1C0-0E1B-46FD-A8FB-9BCFDFD9B3BD}" destId="{AEF787B7-72FB-4B52-88EA-A50DBCDFEC9E}" srcOrd="0" destOrd="0" presId="urn:microsoft.com/office/officeart/2005/8/layout/vList2"/>
    <dgm:cxn modelId="{7DB334EB-7F01-4264-B68A-E24DA3E198AF}" srcId="{E71C6B40-E6EC-4E73-8B01-F2B212DEC654}" destId="{2A74D1C0-0E1B-46FD-A8FB-9BCFDFD9B3BD}" srcOrd="4" destOrd="0" parTransId="{AA023718-CA66-4521-A074-53E66985C23A}" sibTransId="{C0209AC6-F11F-4A5D-B043-198F91BEF96C}"/>
    <dgm:cxn modelId="{D9FF6997-BCC0-450E-A268-6C9B6B759150}" type="presOf" srcId="{AC67C713-D387-498F-B44B-4E83D7E47421}" destId="{DB59B4EE-BF7D-4371-9D81-71D812D00B13}" srcOrd="0" destOrd="0" presId="urn:microsoft.com/office/officeart/2005/8/layout/vList2"/>
    <dgm:cxn modelId="{BAB31BE4-CAEE-4CEE-B8BC-9FFDFE5C1C64}" srcId="{E71C6B40-E6EC-4E73-8B01-F2B212DEC654}" destId="{55C96BC1-E0AA-4640-A38F-1126E89FE436}" srcOrd="1" destOrd="0" parTransId="{61A4EE14-3FD2-4BC8-9A03-4FC43901FB6C}" sibTransId="{89D845A0-907E-4137-BE19-C72CFBA3D9D6}"/>
    <dgm:cxn modelId="{4108A4A1-7F6C-444F-B875-167F77F29A2B}" srcId="{E71C6B40-E6EC-4E73-8B01-F2B212DEC654}" destId="{199C95ED-1E95-421F-9547-F01CA2710C87}" srcOrd="0" destOrd="0" parTransId="{C37E0B4C-61D0-44D4-AD50-BF170482D788}" sibTransId="{8D61FC67-BD2A-4FDD-BF95-E85CCA4EAE2B}"/>
    <dgm:cxn modelId="{82D36B58-0915-480F-8612-C4FA7C865B5F}" type="presOf" srcId="{55C96BC1-E0AA-4640-A38F-1126E89FE436}" destId="{ADE60A7F-A581-404B-BB5A-E8C27E0E05A9}" srcOrd="0" destOrd="0" presId="urn:microsoft.com/office/officeart/2005/8/layout/vList2"/>
    <dgm:cxn modelId="{7C6CABF6-AF39-48EB-8D1F-FFEA16A7D117}" type="presParOf" srcId="{4CFD3B32-FB29-48F2-BB78-7D968957C5EC}" destId="{C8032A1A-ACD0-468C-83DD-C33136267FF9}" srcOrd="0" destOrd="0" presId="urn:microsoft.com/office/officeart/2005/8/layout/vList2"/>
    <dgm:cxn modelId="{D0F2BE14-9FFC-4329-B2F1-04BF0BA38C11}" type="presParOf" srcId="{4CFD3B32-FB29-48F2-BB78-7D968957C5EC}" destId="{F5A3E444-C701-40B9-A26F-AE4CD3047CDF}" srcOrd="1" destOrd="0" presId="urn:microsoft.com/office/officeart/2005/8/layout/vList2"/>
    <dgm:cxn modelId="{987178AA-41F0-44DF-88A5-181C30D5F34C}" type="presParOf" srcId="{4CFD3B32-FB29-48F2-BB78-7D968957C5EC}" destId="{ADE60A7F-A581-404B-BB5A-E8C27E0E05A9}" srcOrd="2" destOrd="0" presId="urn:microsoft.com/office/officeart/2005/8/layout/vList2"/>
    <dgm:cxn modelId="{4C8AF7FB-9CD3-4C4E-B6DF-09862FD662C3}" type="presParOf" srcId="{4CFD3B32-FB29-48F2-BB78-7D968957C5EC}" destId="{824895AA-2F29-4DBF-9182-9D6695F51A06}" srcOrd="3" destOrd="0" presId="urn:microsoft.com/office/officeart/2005/8/layout/vList2"/>
    <dgm:cxn modelId="{2CF060A1-FC31-4188-8155-219FBB22EF78}" type="presParOf" srcId="{4CFD3B32-FB29-48F2-BB78-7D968957C5EC}" destId="{DB59B4EE-BF7D-4371-9D81-71D812D00B13}" srcOrd="4" destOrd="0" presId="urn:microsoft.com/office/officeart/2005/8/layout/vList2"/>
    <dgm:cxn modelId="{5E3BF61B-7592-4388-8E1F-5AF2B66A25AE}" type="presParOf" srcId="{4CFD3B32-FB29-48F2-BB78-7D968957C5EC}" destId="{6FCF0B2A-05E4-451E-AD5A-E1C364B229D0}" srcOrd="5" destOrd="0" presId="urn:microsoft.com/office/officeart/2005/8/layout/vList2"/>
    <dgm:cxn modelId="{696E91A9-411F-4790-AE91-960F9C8F53C9}" type="presParOf" srcId="{4CFD3B32-FB29-48F2-BB78-7D968957C5EC}" destId="{C3F92386-0EDB-43BD-BA88-326A7D77D889}" srcOrd="6" destOrd="0" presId="urn:microsoft.com/office/officeart/2005/8/layout/vList2"/>
    <dgm:cxn modelId="{79FE654B-FA63-44B2-87EC-2009C8C8E9F7}" type="presParOf" srcId="{4CFD3B32-FB29-48F2-BB78-7D968957C5EC}" destId="{B1621E95-BB32-4EAF-A29E-C85FE2F23C4A}" srcOrd="7" destOrd="0" presId="urn:microsoft.com/office/officeart/2005/8/layout/vList2"/>
    <dgm:cxn modelId="{1FFFD15F-B03D-4A6B-8A66-6BF88033A6C4}" type="presParOf" srcId="{4CFD3B32-FB29-48F2-BB78-7D968957C5EC}" destId="{AEF787B7-72FB-4B52-88EA-A50DBCDFEC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D1C12C-32B1-4DDF-8F54-3382A649AFE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F97FCC-9F3E-44BA-A9CA-C0AA5C407FA7}">
      <dgm:prSet/>
      <dgm:spPr/>
      <dgm:t>
        <a:bodyPr/>
        <a:lstStyle/>
        <a:p>
          <a:r>
            <a:rPr lang="en-US"/>
            <a:t>Početak IV. stoljeća pr. Krista</a:t>
          </a:r>
        </a:p>
      </dgm:t>
    </dgm:pt>
    <dgm:pt modelId="{92038D63-6EF4-43B7-99FD-95307A4E7EE8}" type="parTrans" cxnId="{FC611155-29DE-484D-B13F-85183B1C7AE7}">
      <dgm:prSet/>
      <dgm:spPr/>
      <dgm:t>
        <a:bodyPr/>
        <a:lstStyle/>
        <a:p>
          <a:endParaRPr lang="en-US"/>
        </a:p>
      </dgm:t>
    </dgm:pt>
    <dgm:pt modelId="{F6960DB5-C7D5-4326-9DCC-BE3475624953}" type="sibTrans" cxnId="{FC611155-29DE-484D-B13F-85183B1C7AE7}">
      <dgm:prSet/>
      <dgm:spPr/>
      <dgm:t>
        <a:bodyPr/>
        <a:lstStyle/>
        <a:p>
          <a:endParaRPr lang="en-US"/>
        </a:p>
      </dgm:t>
    </dgm:pt>
    <dgm:pt modelId="{2B0732A3-DC90-4056-AD48-46D50D5ADDEE}">
      <dgm:prSet/>
      <dgm:spPr/>
      <dgm:t>
        <a:bodyPr/>
        <a:lstStyle/>
        <a:p>
          <a:r>
            <a:rPr lang="en-US"/>
            <a:t>Issa, prva grčka kolonija u današnjoj Hrvatskoj</a:t>
          </a:r>
        </a:p>
      </dgm:t>
    </dgm:pt>
    <dgm:pt modelId="{98726A08-FA29-4046-A4B8-EE39949ACC1D}" type="parTrans" cxnId="{472A83F7-F92D-410A-B63C-3720C3E3E8BA}">
      <dgm:prSet/>
      <dgm:spPr/>
      <dgm:t>
        <a:bodyPr/>
        <a:lstStyle/>
        <a:p>
          <a:endParaRPr lang="en-US"/>
        </a:p>
      </dgm:t>
    </dgm:pt>
    <dgm:pt modelId="{24457C40-D269-4C9E-A9F7-9CEFD281CD44}" type="sibTrans" cxnId="{472A83F7-F92D-410A-B63C-3720C3E3E8BA}">
      <dgm:prSet/>
      <dgm:spPr/>
      <dgm:t>
        <a:bodyPr/>
        <a:lstStyle/>
        <a:p>
          <a:endParaRPr lang="en-US"/>
        </a:p>
      </dgm:t>
    </dgm:pt>
    <dgm:pt modelId="{659A9241-2163-4053-8ED3-6F6AC8E40F1D}">
      <dgm:prSet/>
      <dgm:spPr/>
      <dgm:t>
        <a:bodyPr/>
        <a:lstStyle/>
        <a:p>
          <a:r>
            <a:rPr lang="en-US"/>
            <a:t>Dionizije Stariji i trgovački interesi na Jadranu</a:t>
          </a:r>
        </a:p>
      </dgm:t>
    </dgm:pt>
    <dgm:pt modelId="{FC79CE37-3A58-4C18-ADD0-8BCD6C4CC658}" type="parTrans" cxnId="{B2774D24-CBFE-4473-A75E-CB30C9D49136}">
      <dgm:prSet/>
      <dgm:spPr/>
      <dgm:t>
        <a:bodyPr/>
        <a:lstStyle/>
        <a:p>
          <a:endParaRPr lang="en-US"/>
        </a:p>
      </dgm:t>
    </dgm:pt>
    <dgm:pt modelId="{F2EDC742-B3EF-4787-ACB4-68310379FB1D}" type="sibTrans" cxnId="{B2774D24-CBFE-4473-A75E-CB30C9D49136}">
      <dgm:prSet/>
      <dgm:spPr/>
      <dgm:t>
        <a:bodyPr/>
        <a:lstStyle/>
        <a:p>
          <a:endParaRPr lang="en-US"/>
        </a:p>
      </dgm:t>
    </dgm:pt>
    <dgm:pt modelId="{B5BF3DFB-956E-402C-B77D-2D46A3DCFC69}">
      <dgm:prSet/>
      <dgm:spPr/>
      <dgm:t>
        <a:bodyPr/>
        <a:lstStyle/>
        <a:p>
          <a:r>
            <a:rPr lang="en-US"/>
            <a:t>Nesmetana trgovina Isse i nove kolonije:</a:t>
          </a:r>
        </a:p>
      </dgm:t>
    </dgm:pt>
    <dgm:pt modelId="{A0E26C52-CD10-42D5-BB60-1E833C261158}" type="parTrans" cxnId="{7345081F-C6AD-4838-89D0-720C22ACA36B}">
      <dgm:prSet/>
      <dgm:spPr/>
      <dgm:t>
        <a:bodyPr/>
        <a:lstStyle/>
        <a:p>
          <a:endParaRPr lang="en-US"/>
        </a:p>
      </dgm:t>
    </dgm:pt>
    <dgm:pt modelId="{D6D52246-767F-43C2-80DB-1A99F61B611C}" type="sibTrans" cxnId="{7345081F-C6AD-4838-89D0-720C22ACA36B}">
      <dgm:prSet/>
      <dgm:spPr/>
      <dgm:t>
        <a:bodyPr/>
        <a:lstStyle/>
        <a:p>
          <a:endParaRPr lang="en-US"/>
        </a:p>
      </dgm:t>
    </dgm:pt>
    <dgm:pt modelId="{3B08D64A-2072-4028-8B24-316B0ABE07A6}">
      <dgm:prSet/>
      <dgm:spPr/>
      <dgm:t>
        <a:bodyPr/>
        <a:lstStyle/>
        <a:p>
          <a:r>
            <a:rPr lang="en-US" dirty="0" err="1"/>
            <a:t>Lumbarda</a:t>
          </a:r>
          <a:r>
            <a:rPr lang="en-US" dirty="0"/>
            <a:t>, </a:t>
          </a:r>
          <a:r>
            <a:rPr lang="en-US" dirty="0" err="1"/>
            <a:t>Tragurion</a:t>
          </a:r>
          <a:r>
            <a:rPr lang="en-US" dirty="0"/>
            <a:t>, </a:t>
          </a:r>
          <a:r>
            <a:rPr lang="en-US" dirty="0" err="1"/>
            <a:t>Epotion</a:t>
          </a:r>
          <a:endParaRPr lang="en-US" dirty="0"/>
        </a:p>
      </dgm:t>
    </dgm:pt>
    <dgm:pt modelId="{902E2043-0394-4FEC-8E75-48AA09153AA0}" type="parTrans" cxnId="{B05069A4-4837-4DE7-B686-CAACCABD9692}">
      <dgm:prSet/>
      <dgm:spPr/>
      <dgm:t>
        <a:bodyPr/>
        <a:lstStyle/>
        <a:p>
          <a:endParaRPr lang="en-US"/>
        </a:p>
      </dgm:t>
    </dgm:pt>
    <dgm:pt modelId="{7054B6CA-5E3B-443F-AE19-FDEBC7F042E9}" type="sibTrans" cxnId="{B05069A4-4837-4DE7-B686-CAACCABD9692}">
      <dgm:prSet/>
      <dgm:spPr/>
      <dgm:t>
        <a:bodyPr/>
        <a:lstStyle/>
        <a:p>
          <a:endParaRPr lang="en-US"/>
        </a:p>
      </dgm:t>
    </dgm:pt>
    <dgm:pt modelId="{06F69C5A-C1AE-4936-855D-12B48BDAF702}">
      <dgm:prSet/>
      <dgm:spPr/>
      <dgm:t>
        <a:bodyPr/>
        <a:lstStyle/>
        <a:p>
          <a:r>
            <a:rPr lang="en-US" dirty="0" err="1" smtClean="0"/>
            <a:t>Lumbardska</a:t>
          </a:r>
          <a:r>
            <a:rPr lang="en-US" dirty="0" smtClean="0"/>
            <a:t> </a:t>
          </a:r>
          <a:r>
            <a:rPr lang="en-US" dirty="0" err="1" smtClean="0"/>
            <a:t>psefizma</a:t>
          </a:r>
          <a:endParaRPr lang="en-US" dirty="0"/>
        </a:p>
      </dgm:t>
    </dgm:pt>
    <dgm:pt modelId="{20E3181F-A606-44D4-84A3-F9A835D3B15E}" type="parTrans" cxnId="{CA6120A9-999B-4D95-9B7D-2079976867FE}">
      <dgm:prSet/>
      <dgm:spPr/>
      <dgm:t>
        <a:bodyPr/>
        <a:lstStyle/>
        <a:p>
          <a:endParaRPr lang="hr-HR"/>
        </a:p>
      </dgm:t>
    </dgm:pt>
    <dgm:pt modelId="{0511359C-869F-44F0-8AEE-DEC1EE8CDB6A}" type="sibTrans" cxnId="{CA6120A9-999B-4D95-9B7D-2079976867FE}">
      <dgm:prSet/>
      <dgm:spPr/>
      <dgm:t>
        <a:bodyPr/>
        <a:lstStyle/>
        <a:p>
          <a:endParaRPr lang="hr-HR"/>
        </a:p>
      </dgm:t>
    </dgm:pt>
    <dgm:pt modelId="{AF2428CA-B7FA-4B12-974B-BA478599B3E0}" type="pres">
      <dgm:prSet presAssocID="{91D1C12C-32B1-4DDF-8F54-3382A649AF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1D95697-7A6D-4379-A7E4-172A4911BBFE}" type="pres">
      <dgm:prSet presAssocID="{9EF97FCC-9F3E-44BA-A9CA-C0AA5C407FA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C2CCED-164C-4D87-879E-9668A7A1F794}" type="pres">
      <dgm:prSet presAssocID="{F6960DB5-C7D5-4326-9DCC-BE3475624953}" presName="spacer" presStyleCnt="0"/>
      <dgm:spPr/>
    </dgm:pt>
    <dgm:pt modelId="{05CBBBC9-6AFE-444A-84BF-4D47F5A2EE2A}" type="pres">
      <dgm:prSet presAssocID="{2B0732A3-DC90-4056-AD48-46D50D5ADDE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FCEE1A-9B2B-40A5-98CC-B7F62D1B2572}" type="pres">
      <dgm:prSet presAssocID="{24457C40-D269-4C9E-A9F7-9CEFD281CD44}" presName="spacer" presStyleCnt="0"/>
      <dgm:spPr/>
    </dgm:pt>
    <dgm:pt modelId="{E2D9E6FC-25BA-43F0-9A1A-983455EE5974}" type="pres">
      <dgm:prSet presAssocID="{659A9241-2163-4053-8ED3-6F6AC8E40F1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478632-0006-4A1F-89B5-E142381F3485}" type="pres">
      <dgm:prSet presAssocID="{F2EDC742-B3EF-4787-ACB4-68310379FB1D}" presName="spacer" presStyleCnt="0"/>
      <dgm:spPr/>
    </dgm:pt>
    <dgm:pt modelId="{2EB23669-42E9-4054-BCE8-2367D09981E0}" type="pres">
      <dgm:prSet presAssocID="{B5BF3DFB-956E-402C-B77D-2D46A3DCFC6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A47EEB-1731-4BA4-B934-84D2FE8E62F8}" type="pres">
      <dgm:prSet presAssocID="{D6D52246-767F-43C2-80DB-1A99F61B611C}" presName="spacer" presStyleCnt="0"/>
      <dgm:spPr/>
    </dgm:pt>
    <dgm:pt modelId="{E8B04C7C-5AA5-4B71-9476-C10EF8B5BEE1}" type="pres">
      <dgm:prSet presAssocID="{3B08D64A-2072-4028-8B24-316B0ABE07A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009FF4-B8AF-48A2-8CEC-9AF3C7380C7E}" type="pres">
      <dgm:prSet presAssocID="{7054B6CA-5E3B-443F-AE19-FDEBC7F042E9}" presName="spacer" presStyleCnt="0"/>
      <dgm:spPr/>
    </dgm:pt>
    <dgm:pt modelId="{1C1B4EBB-063C-4793-892E-430218CB2739}" type="pres">
      <dgm:prSet presAssocID="{06F69C5A-C1AE-4936-855D-12B48BDAF70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2774D24-CBFE-4473-A75E-CB30C9D49136}" srcId="{91D1C12C-32B1-4DDF-8F54-3382A649AFE8}" destId="{659A9241-2163-4053-8ED3-6F6AC8E40F1D}" srcOrd="2" destOrd="0" parTransId="{FC79CE37-3A58-4C18-ADD0-8BCD6C4CC658}" sibTransId="{F2EDC742-B3EF-4787-ACB4-68310379FB1D}"/>
    <dgm:cxn modelId="{F10B2A0B-B4DC-4D38-BF52-9B26B7D4EF16}" type="presOf" srcId="{91D1C12C-32B1-4DDF-8F54-3382A649AFE8}" destId="{AF2428CA-B7FA-4B12-974B-BA478599B3E0}" srcOrd="0" destOrd="0" presId="urn:microsoft.com/office/officeart/2005/8/layout/vList2"/>
    <dgm:cxn modelId="{F7215888-0C53-49C3-9BFC-8481B12BA62A}" type="presOf" srcId="{3B08D64A-2072-4028-8B24-316B0ABE07A6}" destId="{E8B04C7C-5AA5-4B71-9476-C10EF8B5BEE1}" srcOrd="0" destOrd="0" presId="urn:microsoft.com/office/officeart/2005/8/layout/vList2"/>
    <dgm:cxn modelId="{7345081F-C6AD-4838-89D0-720C22ACA36B}" srcId="{91D1C12C-32B1-4DDF-8F54-3382A649AFE8}" destId="{B5BF3DFB-956E-402C-B77D-2D46A3DCFC69}" srcOrd="3" destOrd="0" parTransId="{A0E26C52-CD10-42D5-BB60-1E833C261158}" sibTransId="{D6D52246-767F-43C2-80DB-1A99F61B611C}"/>
    <dgm:cxn modelId="{51D8F515-7B57-4919-B8AC-80B982972EFF}" type="presOf" srcId="{2B0732A3-DC90-4056-AD48-46D50D5ADDEE}" destId="{05CBBBC9-6AFE-444A-84BF-4D47F5A2EE2A}" srcOrd="0" destOrd="0" presId="urn:microsoft.com/office/officeart/2005/8/layout/vList2"/>
    <dgm:cxn modelId="{CA60C86C-9B78-4F68-A578-CD049E50549F}" type="presOf" srcId="{659A9241-2163-4053-8ED3-6F6AC8E40F1D}" destId="{E2D9E6FC-25BA-43F0-9A1A-983455EE5974}" srcOrd="0" destOrd="0" presId="urn:microsoft.com/office/officeart/2005/8/layout/vList2"/>
    <dgm:cxn modelId="{76A9A439-A899-4BAD-A347-E44ADF285336}" type="presOf" srcId="{9EF97FCC-9F3E-44BA-A9CA-C0AA5C407FA7}" destId="{B1D95697-7A6D-4379-A7E4-172A4911BBFE}" srcOrd="0" destOrd="0" presId="urn:microsoft.com/office/officeart/2005/8/layout/vList2"/>
    <dgm:cxn modelId="{1E1B3CCE-6DA7-42F6-B215-BDCC1605C9F4}" type="presOf" srcId="{06F69C5A-C1AE-4936-855D-12B48BDAF702}" destId="{1C1B4EBB-063C-4793-892E-430218CB2739}" srcOrd="0" destOrd="0" presId="urn:microsoft.com/office/officeart/2005/8/layout/vList2"/>
    <dgm:cxn modelId="{472A83F7-F92D-410A-B63C-3720C3E3E8BA}" srcId="{91D1C12C-32B1-4DDF-8F54-3382A649AFE8}" destId="{2B0732A3-DC90-4056-AD48-46D50D5ADDEE}" srcOrd="1" destOrd="0" parTransId="{98726A08-FA29-4046-A4B8-EE39949ACC1D}" sibTransId="{24457C40-D269-4C9E-A9F7-9CEFD281CD44}"/>
    <dgm:cxn modelId="{CA6120A9-999B-4D95-9B7D-2079976867FE}" srcId="{91D1C12C-32B1-4DDF-8F54-3382A649AFE8}" destId="{06F69C5A-C1AE-4936-855D-12B48BDAF702}" srcOrd="5" destOrd="0" parTransId="{20E3181F-A606-44D4-84A3-F9A835D3B15E}" sibTransId="{0511359C-869F-44F0-8AEE-DEC1EE8CDB6A}"/>
    <dgm:cxn modelId="{FC611155-29DE-484D-B13F-85183B1C7AE7}" srcId="{91D1C12C-32B1-4DDF-8F54-3382A649AFE8}" destId="{9EF97FCC-9F3E-44BA-A9CA-C0AA5C407FA7}" srcOrd="0" destOrd="0" parTransId="{92038D63-6EF4-43B7-99FD-95307A4E7EE8}" sibTransId="{F6960DB5-C7D5-4326-9DCC-BE3475624953}"/>
    <dgm:cxn modelId="{B05069A4-4837-4DE7-B686-CAACCABD9692}" srcId="{91D1C12C-32B1-4DDF-8F54-3382A649AFE8}" destId="{3B08D64A-2072-4028-8B24-316B0ABE07A6}" srcOrd="4" destOrd="0" parTransId="{902E2043-0394-4FEC-8E75-48AA09153AA0}" sibTransId="{7054B6CA-5E3B-443F-AE19-FDEBC7F042E9}"/>
    <dgm:cxn modelId="{29EA9610-369A-4D22-8E1E-B8EC6CD3D5CD}" type="presOf" srcId="{B5BF3DFB-956E-402C-B77D-2D46A3DCFC69}" destId="{2EB23669-42E9-4054-BCE8-2367D09981E0}" srcOrd="0" destOrd="0" presId="urn:microsoft.com/office/officeart/2005/8/layout/vList2"/>
    <dgm:cxn modelId="{EF2ED0B9-E5E9-485F-84F9-79AB5DDD8608}" type="presParOf" srcId="{AF2428CA-B7FA-4B12-974B-BA478599B3E0}" destId="{B1D95697-7A6D-4379-A7E4-172A4911BBFE}" srcOrd="0" destOrd="0" presId="urn:microsoft.com/office/officeart/2005/8/layout/vList2"/>
    <dgm:cxn modelId="{CDBEFA38-DDD6-4248-80F0-3C5B8D3640A2}" type="presParOf" srcId="{AF2428CA-B7FA-4B12-974B-BA478599B3E0}" destId="{87C2CCED-164C-4D87-879E-9668A7A1F794}" srcOrd="1" destOrd="0" presId="urn:microsoft.com/office/officeart/2005/8/layout/vList2"/>
    <dgm:cxn modelId="{D4F98DC9-0994-4A7A-9E31-D6C5F048570A}" type="presParOf" srcId="{AF2428CA-B7FA-4B12-974B-BA478599B3E0}" destId="{05CBBBC9-6AFE-444A-84BF-4D47F5A2EE2A}" srcOrd="2" destOrd="0" presId="urn:microsoft.com/office/officeart/2005/8/layout/vList2"/>
    <dgm:cxn modelId="{166EF51F-F60F-4499-A50A-7C58CC54A30F}" type="presParOf" srcId="{AF2428CA-B7FA-4B12-974B-BA478599B3E0}" destId="{D6FCEE1A-9B2B-40A5-98CC-B7F62D1B2572}" srcOrd="3" destOrd="0" presId="urn:microsoft.com/office/officeart/2005/8/layout/vList2"/>
    <dgm:cxn modelId="{6A857D2E-A57A-4A48-8FE2-33AAAAA3F87D}" type="presParOf" srcId="{AF2428CA-B7FA-4B12-974B-BA478599B3E0}" destId="{E2D9E6FC-25BA-43F0-9A1A-983455EE5974}" srcOrd="4" destOrd="0" presId="urn:microsoft.com/office/officeart/2005/8/layout/vList2"/>
    <dgm:cxn modelId="{492F0B6F-AFA5-4D67-AD10-5A93378CBAF2}" type="presParOf" srcId="{AF2428CA-B7FA-4B12-974B-BA478599B3E0}" destId="{DA478632-0006-4A1F-89B5-E142381F3485}" srcOrd="5" destOrd="0" presId="urn:microsoft.com/office/officeart/2005/8/layout/vList2"/>
    <dgm:cxn modelId="{E476EE14-6D9F-44AF-93C6-0FE0CFDAA8D6}" type="presParOf" srcId="{AF2428CA-B7FA-4B12-974B-BA478599B3E0}" destId="{2EB23669-42E9-4054-BCE8-2367D09981E0}" srcOrd="6" destOrd="0" presId="urn:microsoft.com/office/officeart/2005/8/layout/vList2"/>
    <dgm:cxn modelId="{9E100757-551C-4F5D-A967-E831418F9EC8}" type="presParOf" srcId="{AF2428CA-B7FA-4B12-974B-BA478599B3E0}" destId="{3BA47EEB-1731-4BA4-B934-84D2FE8E62F8}" srcOrd="7" destOrd="0" presId="urn:microsoft.com/office/officeart/2005/8/layout/vList2"/>
    <dgm:cxn modelId="{87089CE7-2B22-4E49-83EE-CD07E7C526DD}" type="presParOf" srcId="{AF2428CA-B7FA-4B12-974B-BA478599B3E0}" destId="{E8B04C7C-5AA5-4B71-9476-C10EF8B5BEE1}" srcOrd="8" destOrd="0" presId="urn:microsoft.com/office/officeart/2005/8/layout/vList2"/>
    <dgm:cxn modelId="{658BEA05-D23C-45F7-AF5D-7AA1630DC909}" type="presParOf" srcId="{AF2428CA-B7FA-4B12-974B-BA478599B3E0}" destId="{3D009FF4-B8AF-48A2-8CEC-9AF3C7380C7E}" srcOrd="9" destOrd="0" presId="urn:microsoft.com/office/officeart/2005/8/layout/vList2"/>
    <dgm:cxn modelId="{BA3F4CA1-2B5A-47A8-8793-578361DFE24D}" type="presParOf" srcId="{AF2428CA-B7FA-4B12-974B-BA478599B3E0}" destId="{1C1B4EBB-063C-4793-892E-430218CB273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12BE18-8C3E-4DDF-BCA7-F69B80EDCE5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F4274C2-AF6E-45C3-8521-4FB5EE7B2B88}">
      <dgm:prSet/>
      <dgm:spPr/>
      <dgm:t>
        <a:bodyPr/>
        <a:lstStyle/>
        <a:p>
          <a:r>
            <a:rPr lang="en-US"/>
            <a:t>Ostale kolonije:</a:t>
          </a:r>
        </a:p>
      </dgm:t>
    </dgm:pt>
    <dgm:pt modelId="{C2A9DC22-3126-4B6E-B792-16E7B03E79B4}" type="parTrans" cxnId="{0B4E3B3A-7110-4A74-9230-358F4E87CC5F}">
      <dgm:prSet/>
      <dgm:spPr/>
      <dgm:t>
        <a:bodyPr/>
        <a:lstStyle/>
        <a:p>
          <a:endParaRPr lang="en-US"/>
        </a:p>
      </dgm:t>
    </dgm:pt>
    <dgm:pt modelId="{E7E798C7-CC52-4779-9280-75CF4B0899D5}" type="sibTrans" cxnId="{0B4E3B3A-7110-4A74-9230-358F4E87CC5F}">
      <dgm:prSet/>
      <dgm:spPr/>
      <dgm:t>
        <a:bodyPr/>
        <a:lstStyle/>
        <a:p>
          <a:endParaRPr lang="en-US"/>
        </a:p>
      </dgm:t>
    </dgm:pt>
    <dgm:pt modelId="{738DC47C-5BC7-4DF4-93BC-6DD191C86D7C}">
      <dgm:prSet/>
      <dgm:spPr/>
      <dgm:t>
        <a:bodyPr/>
        <a:lstStyle/>
        <a:p>
          <a:r>
            <a:rPr lang="en-US"/>
            <a:t>Pharos – Stari Grad na Hvaru</a:t>
          </a:r>
        </a:p>
      </dgm:t>
    </dgm:pt>
    <dgm:pt modelId="{6FBF4A2A-9E4E-46FE-B893-02A91DD48137}" type="parTrans" cxnId="{E8447CCD-A69A-476C-8974-1521A50CC1F6}">
      <dgm:prSet/>
      <dgm:spPr/>
      <dgm:t>
        <a:bodyPr/>
        <a:lstStyle/>
        <a:p>
          <a:endParaRPr lang="en-US"/>
        </a:p>
      </dgm:t>
    </dgm:pt>
    <dgm:pt modelId="{7AC9DF85-FA0D-4E03-AFF5-DB39195012C4}" type="sibTrans" cxnId="{E8447CCD-A69A-476C-8974-1521A50CC1F6}">
      <dgm:prSet/>
      <dgm:spPr/>
      <dgm:t>
        <a:bodyPr/>
        <a:lstStyle/>
        <a:p>
          <a:endParaRPr lang="en-US"/>
        </a:p>
      </dgm:t>
    </dgm:pt>
    <dgm:pt modelId="{4D05EA4A-14CB-4159-9EC3-3A8B62512A5A}">
      <dgm:prSet/>
      <dgm:spPr/>
      <dgm:t>
        <a:bodyPr/>
        <a:lstStyle/>
        <a:p>
          <a:r>
            <a:rPr lang="en-US"/>
            <a:t>Epidaur – Cavtat</a:t>
          </a:r>
        </a:p>
      </dgm:t>
    </dgm:pt>
    <dgm:pt modelId="{1BDFCA14-17B7-4775-B56B-81AFDDA41BC4}" type="parTrans" cxnId="{B87DCFA5-F2F4-4DBF-A351-4E3909BC4067}">
      <dgm:prSet/>
      <dgm:spPr/>
      <dgm:t>
        <a:bodyPr/>
        <a:lstStyle/>
        <a:p>
          <a:endParaRPr lang="en-US"/>
        </a:p>
      </dgm:t>
    </dgm:pt>
    <dgm:pt modelId="{83DAE63F-6A28-4AF1-A7DA-C1970436830C}" type="sibTrans" cxnId="{B87DCFA5-F2F4-4DBF-A351-4E3909BC4067}">
      <dgm:prSet/>
      <dgm:spPr/>
      <dgm:t>
        <a:bodyPr/>
        <a:lstStyle/>
        <a:p>
          <a:endParaRPr lang="en-US"/>
        </a:p>
      </dgm:t>
    </dgm:pt>
    <dgm:pt modelId="{C7939F8E-D0B9-4DE0-913F-56BC8CE0A20F}">
      <dgm:prSet/>
      <dgm:spPr/>
      <dgm:t>
        <a:bodyPr/>
        <a:lstStyle/>
        <a:p>
          <a:r>
            <a:rPr lang="en-US" dirty="0"/>
            <a:t>Salona – </a:t>
          </a:r>
          <a:r>
            <a:rPr lang="en-US" dirty="0" err="1"/>
            <a:t>Solin</a:t>
          </a:r>
          <a:endParaRPr lang="en-US" dirty="0"/>
        </a:p>
      </dgm:t>
    </dgm:pt>
    <dgm:pt modelId="{9700E91C-EB77-48C5-BEEB-AB9D7A114452}" type="parTrans" cxnId="{99287025-7C7C-44B7-BF7F-F64AB6E78E3A}">
      <dgm:prSet/>
      <dgm:spPr/>
      <dgm:t>
        <a:bodyPr/>
        <a:lstStyle/>
        <a:p>
          <a:endParaRPr lang="en-US"/>
        </a:p>
      </dgm:t>
    </dgm:pt>
    <dgm:pt modelId="{C212F1DA-3BA6-4114-B8E4-EEFBBE449841}" type="sibTrans" cxnId="{99287025-7C7C-44B7-BF7F-F64AB6E78E3A}">
      <dgm:prSet/>
      <dgm:spPr/>
      <dgm:t>
        <a:bodyPr/>
        <a:lstStyle/>
        <a:p>
          <a:endParaRPr lang="en-US"/>
        </a:p>
      </dgm:t>
    </dgm:pt>
    <dgm:pt modelId="{12FD7539-BBE3-4F6F-8E1D-A56C62322087}">
      <dgm:prSet/>
      <dgm:spPr/>
      <dgm:t>
        <a:bodyPr/>
        <a:lstStyle/>
        <a:p>
          <a:r>
            <a:rPr lang="en-US"/>
            <a:t>Kovanje srebrenog i brončanog novca (Issa i Pharos)</a:t>
          </a:r>
        </a:p>
      </dgm:t>
    </dgm:pt>
    <dgm:pt modelId="{64FB1D90-4BED-4C82-8CD7-5445E180506A}" type="parTrans" cxnId="{D9356702-CD79-42A6-B69F-1B603F4248A7}">
      <dgm:prSet/>
      <dgm:spPr/>
      <dgm:t>
        <a:bodyPr/>
        <a:lstStyle/>
        <a:p>
          <a:endParaRPr lang="en-US"/>
        </a:p>
      </dgm:t>
    </dgm:pt>
    <dgm:pt modelId="{0BF5D1E4-36C2-4974-BAFC-B398053AB78B}" type="sibTrans" cxnId="{D9356702-CD79-42A6-B69F-1B603F4248A7}">
      <dgm:prSet/>
      <dgm:spPr/>
      <dgm:t>
        <a:bodyPr/>
        <a:lstStyle/>
        <a:p>
          <a:endParaRPr lang="en-US"/>
        </a:p>
      </dgm:t>
    </dgm:pt>
    <dgm:pt modelId="{86715543-F51F-4058-B2F1-13456871146D}">
      <dgm:prSet/>
      <dgm:spPr/>
      <dgm:t>
        <a:bodyPr/>
        <a:lstStyle/>
        <a:p>
          <a:r>
            <a:rPr lang="en-US"/>
            <a:t>Posrednička trgovina</a:t>
          </a:r>
        </a:p>
      </dgm:t>
    </dgm:pt>
    <dgm:pt modelId="{E1B2F44E-302E-4499-A6F1-8BA59D63F4EE}" type="parTrans" cxnId="{931E6CC0-D820-42BF-A530-A2BF6458D4F1}">
      <dgm:prSet/>
      <dgm:spPr/>
      <dgm:t>
        <a:bodyPr/>
        <a:lstStyle/>
        <a:p>
          <a:endParaRPr lang="en-US"/>
        </a:p>
      </dgm:t>
    </dgm:pt>
    <dgm:pt modelId="{73F8280A-8E06-459F-B94F-9C7BADEE3BDD}" type="sibTrans" cxnId="{931E6CC0-D820-42BF-A530-A2BF6458D4F1}">
      <dgm:prSet/>
      <dgm:spPr/>
      <dgm:t>
        <a:bodyPr/>
        <a:lstStyle/>
        <a:p>
          <a:endParaRPr lang="en-US"/>
        </a:p>
      </dgm:t>
    </dgm:pt>
    <dgm:pt modelId="{34105D22-8B87-40F4-AD33-5A89AF3568D4}">
      <dgm:prSet/>
      <dgm:spPr/>
      <dgm:t>
        <a:bodyPr/>
        <a:lstStyle/>
        <a:p>
          <a:r>
            <a:rPr lang="en-US"/>
            <a:t>Starigradsko polje, parcelizacija posjeda</a:t>
          </a:r>
        </a:p>
      </dgm:t>
    </dgm:pt>
    <dgm:pt modelId="{DEE8E8A6-871A-462C-874B-0E2A4A9C783E}" type="parTrans" cxnId="{F541BDD0-53A4-4671-BDC4-20C34D035D5A}">
      <dgm:prSet/>
      <dgm:spPr/>
      <dgm:t>
        <a:bodyPr/>
        <a:lstStyle/>
        <a:p>
          <a:endParaRPr lang="en-US"/>
        </a:p>
      </dgm:t>
    </dgm:pt>
    <dgm:pt modelId="{0CE333CC-C9A2-4617-8902-6D19124248BC}" type="sibTrans" cxnId="{F541BDD0-53A4-4671-BDC4-20C34D035D5A}">
      <dgm:prSet/>
      <dgm:spPr/>
      <dgm:t>
        <a:bodyPr/>
        <a:lstStyle/>
        <a:p>
          <a:endParaRPr lang="en-US"/>
        </a:p>
      </dgm:t>
    </dgm:pt>
    <dgm:pt modelId="{02E53161-3DF2-4CF9-A0AD-C7ADEE61A13A}" type="pres">
      <dgm:prSet presAssocID="{C112BE18-8C3E-4DDF-BCA7-F69B80EDCE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8D1871D-B3BB-4805-9AB2-83104B449C69}" type="pres">
      <dgm:prSet presAssocID="{3F4274C2-AF6E-45C3-8521-4FB5EE7B2B8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5B874B-8556-48F7-AADD-DF264794571D}" type="pres">
      <dgm:prSet presAssocID="{E7E798C7-CC52-4779-9280-75CF4B0899D5}" presName="spacer" presStyleCnt="0"/>
      <dgm:spPr/>
    </dgm:pt>
    <dgm:pt modelId="{B7FD3EC5-A8C8-4859-BFA1-B85F53A1555D}" type="pres">
      <dgm:prSet presAssocID="{738DC47C-5BC7-4DF4-93BC-6DD191C86D7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D4CF4B-E8FF-4544-B259-A4665EEF1F84}" type="pres">
      <dgm:prSet presAssocID="{7AC9DF85-FA0D-4E03-AFF5-DB39195012C4}" presName="spacer" presStyleCnt="0"/>
      <dgm:spPr/>
    </dgm:pt>
    <dgm:pt modelId="{C30D0AE5-94E8-419B-A78B-525C3D338573}" type="pres">
      <dgm:prSet presAssocID="{4D05EA4A-14CB-4159-9EC3-3A8B62512A5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6E1C1F-B831-4747-85C4-12947F6CAE2B}" type="pres">
      <dgm:prSet presAssocID="{83DAE63F-6A28-4AF1-A7DA-C1970436830C}" presName="spacer" presStyleCnt="0"/>
      <dgm:spPr/>
    </dgm:pt>
    <dgm:pt modelId="{2966408E-25EA-47BF-8086-8671B5D8D7EF}" type="pres">
      <dgm:prSet presAssocID="{C7939F8E-D0B9-4DE0-913F-56BC8CE0A20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6B8E9E-9241-41CD-ADC4-E14321F09131}" type="pres">
      <dgm:prSet presAssocID="{C212F1DA-3BA6-4114-B8E4-EEFBBE449841}" presName="spacer" presStyleCnt="0"/>
      <dgm:spPr/>
    </dgm:pt>
    <dgm:pt modelId="{AD6EBB01-160D-4D92-A5E8-EEA7EBC70791}" type="pres">
      <dgm:prSet presAssocID="{12FD7539-BBE3-4F6F-8E1D-A56C6232208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3BB149-4BBC-4481-9415-2EE38C1A053E}" type="pres">
      <dgm:prSet presAssocID="{0BF5D1E4-36C2-4974-BAFC-B398053AB78B}" presName="spacer" presStyleCnt="0"/>
      <dgm:spPr/>
    </dgm:pt>
    <dgm:pt modelId="{F1B2E47A-60B5-4C3C-829F-94F78E1544E0}" type="pres">
      <dgm:prSet presAssocID="{86715543-F51F-4058-B2F1-13456871146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02C118-399C-46AC-B0E5-C644C8DEFB50}" type="pres">
      <dgm:prSet presAssocID="{73F8280A-8E06-459F-B94F-9C7BADEE3BDD}" presName="spacer" presStyleCnt="0"/>
      <dgm:spPr/>
    </dgm:pt>
    <dgm:pt modelId="{7980984A-6DE6-4E4E-AB1C-B123F346A11F}" type="pres">
      <dgm:prSet presAssocID="{34105D22-8B87-40F4-AD33-5A89AF3568D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ACA5353-639D-4DFE-9DBE-B20FEB3E543B}" type="presOf" srcId="{86715543-F51F-4058-B2F1-13456871146D}" destId="{F1B2E47A-60B5-4C3C-829F-94F78E1544E0}" srcOrd="0" destOrd="0" presId="urn:microsoft.com/office/officeart/2005/8/layout/vList2"/>
    <dgm:cxn modelId="{D9356702-CD79-42A6-B69F-1B603F4248A7}" srcId="{C112BE18-8C3E-4DDF-BCA7-F69B80EDCE5B}" destId="{12FD7539-BBE3-4F6F-8E1D-A56C62322087}" srcOrd="4" destOrd="0" parTransId="{64FB1D90-4BED-4C82-8CD7-5445E180506A}" sibTransId="{0BF5D1E4-36C2-4974-BAFC-B398053AB78B}"/>
    <dgm:cxn modelId="{7203D34D-D726-4F29-84FD-FBB2B66A6E26}" type="presOf" srcId="{C112BE18-8C3E-4DDF-BCA7-F69B80EDCE5B}" destId="{02E53161-3DF2-4CF9-A0AD-C7ADEE61A13A}" srcOrd="0" destOrd="0" presId="urn:microsoft.com/office/officeart/2005/8/layout/vList2"/>
    <dgm:cxn modelId="{86D5E6D8-9D42-4DA7-B306-7095B9B5EB23}" type="presOf" srcId="{34105D22-8B87-40F4-AD33-5A89AF3568D4}" destId="{7980984A-6DE6-4E4E-AB1C-B123F346A11F}" srcOrd="0" destOrd="0" presId="urn:microsoft.com/office/officeart/2005/8/layout/vList2"/>
    <dgm:cxn modelId="{B87DCFA5-F2F4-4DBF-A351-4E3909BC4067}" srcId="{C112BE18-8C3E-4DDF-BCA7-F69B80EDCE5B}" destId="{4D05EA4A-14CB-4159-9EC3-3A8B62512A5A}" srcOrd="2" destOrd="0" parTransId="{1BDFCA14-17B7-4775-B56B-81AFDDA41BC4}" sibTransId="{83DAE63F-6A28-4AF1-A7DA-C1970436830C}"/>
    <dgm:cxn modelId="{F541BDD0-53A4-4671-BDC4-20C34D035D5A}" srcId="{C112BE18-8C3E-4DDF-BCA7-F69B80EDCE5B}" destId="{34105D22-8B87-40F4-AD33-5A89AF3568D4}" srcOrd="6" destOrd="0" parTransId="{DEE8E8A6-871A-462C-874B-0E2A4A9C783E}" sibTransId="{0CE333CC-C9A2-4617-8902-6D19124248BC}"/>
    <dgm:cxn modelId="{93531E09-792B-4119-AD05-4AC818400C8A}" type="presOf" srcId="{3F4274C2-AF6E-45C3-8521-4FB5EE7B2B88}" destId="{D8D1871D-B3BB-4805-9AB2-83104B449C69}" srcOrd="0" destOrd="0" presId="urn:microsoft.com/office/officeart/2005/8/layout/vList2"/>
    <dgm:cxn modelId="{0B4E3B3A-7110-4A74-9230-358F4E87CC5F}" srcId="{C112BE18-8C3E-4DDF-BCA7-F69B80EDCE5B}" destId="{3F4274C2-AF6E-45C3-8521-4FB5EE7B2B88}" srcOrd="0" destOrd="0" parTransId="{C2A9DC22-3126-4B6E-B792-16E7B03E79B4}" sibTransId="{E7E798C7-CC52-4779-9280-75CF4B0899D5}"/>
    <dgm:cxn modelId="{D54673BB-C344-43A8-A702-A817319E381E}" type="presOf" srcId="{12FD7539-BBE3-4F6F-8E1D-A56C62322087}" destId="{AD6EBB01-160D-4D92-A5E8-EEA7EBC70791}" srcOrd="0" destOrd="0" presId="urn:microsoft.com/office/officeart/2005/8/layout/vList2"/>
    <dgm:cxn modelId="{99287025-7C7C-44B7-BF7F-F64AB6E78E3A}" srcId="{C112BE18-8C3E-4DDF-BCA7-F69B80EDCE5B}" destId="{C7939F8E-D0B9-4DE0-913F-56BC8CE0A20F}" srcOrd="3" destOrd="0" parTransId="{9700E91C-EB77-48C5-BEEB-AB9D7A114452}" sibTransId="{C212F1DA-3BA6-4114-B8E4-EEFBBE449841}"/>
    <dgm:cxn modelId="{D8A4D5D7-E085-4404-811F-2C2BB510D08B}" type="presOf" srcId="{C7939F8E-D0B9-4DE0-913F-56BC8CE0A20F}" destId="{2966408E-25EA-47BF-8086-8671B5D8D7EF}" srcOrd="0" destOrd="0" presId="urn:microsoft.com/office/officeart/2005/8/layout/vList2"/>
    <dgm:cxn modelId="{7726CFA1-A12A-4893-9E71-683D1894F056}" type="presOf" srcId="{738DC47C-5BC7-4DF4-93BC-6DD191C86D7C}" destId="{B7FD3EC5-A8C8-4859-BFA1-B85F53A1555D}" srcOrd="0" destOrd="0" presId="urn:microsoft.com/office/officeart/2005/8/layout/vList2"/>
    <dgm:cxn modelId="{931E6CC0-D820-42BF-A530-A2BF6458D4F1}" srcId="{C112BE18-8C3E-4DDF-BCA7-F69B80EDCE5B}" destId="{86715543-F51F-4058-B2F1-13456871146D}" srcOrd="5" destOrd="0" parTransId="{E1B2F44E-302E-4499-A6F1-8BA59D63F4EE}" sibTransId="{73F8280A-8E06-459F-B94F-9C7BADEE3BDD}"/>
    <dgm:cxn modelId="{E8447CCD-A69A-476C-8974-1521A50CC1F6}" srcId="{C112BE18-8C3E-4DDF-BCA7-F69B80EDCE5B}" destId="{738DC47C-5BC7-4DF4-93BC-6DD191C86D7C}" srcOrd="1" destOrd="0" parTransId="{6FBF4A2A-9E4E-46FE-B893-02A91DD48137}" sibTransId="{7AC9DF85-FA0D-4E03-AFF5-DB39195012C4}"/>
    <dgm:cxn modelId="{D58E8C88-D09D-44D6-8E77-6D1672B41995}" type="presOf" srcId="{4D05EA4A-14CB-4159-9EC3-3A8B62512A5A}" destId="{C30D0AE5-94E8-419B-A78B-525C3D338573}" srcOrd="0" destOrd="0" presId="urn:microsoft.com/office/officeart/2005/8/layout/vList2"/>
    <dgm:cxn modelId="{D3EBB92A-72C7-46E6-A5E2-4C7D18966021}" type="presParOf" srcId="{02E53161-3DF2-4CF9-A0AD-C7ADEE61A13A}" destId="{D8D1871D-B3BB-4805-9AB2-83104B449C69}" srcOrd="0" destOrd="0" presId="urn:microsoft.com/office/officeart/2005/8/layout/vList2"/>
    <dgm:cxn modelId="{7439D978-2568-4A13-983E-7906FE500D85}" type="presParOf" srcId="{02E53161-3DF2-4CF9-A0AD-C7ADEE61A13A}" destId="{3E5B874B-8556-48F7-AADD-DF264794571D}" srcOrd="1" destOrd="0" presId="urn:microsoft.com/office/officeart/2005/8/layout/vList2"/>
    <dgm:cxn modelId="{AD0CA912-D08E-4071-B53B-06F7D1F5EDC0}" type="presParOf" srcId="{02E53161-3DF2-4CF9-A0AD-C7ADEE61A13A}" destId="{B7FD3EC5-A8C8-4859-BFA1-B85F53A1555D}" srcOrd="2" destOrd="0" presId="urn:microsoft.com/office/officeart/2005/8/layout/vList2"/>
    <dgm:cxn modelId="{D0160FED-1E0F-4DDF-B463-31A878C6FBDE}" type="presParOf" srcId="{02E53161-3DF2-4CF9-A0AD-C7ADEE61A13A}" destId="{0DD4CF4B-E8FF-4544-B259-A4665EEF1F84}" srcOrd="3" destOrd="0" presId="urn:microsoft.com/office/officeart/2005/8/layout/vList2"/>
    <dgm:cxn modelId="{9A17CEA2-3C2D-44C4-A704-42F97C01F29A}" type="presParOf" srcId="{02E53161-3DF2-4CF9-A0AD-C7ADEE61A13A}" destId="{C30D0AE5-94E8-419B-A78B-525C3D338573}" srcOrd="4" destOrd="0" presId="urn:microsoft.com/office/officeart/2005/8/layout/vList2"/>
    <dgm:cxn modelId="{941C523C-4D58-4478-A3CA-91BADD097B74}" type="presParOf" srcId="{02E53161-3DF2-4CF9-A0AD-C7ADEE61A13A}" destId="{8F6E1C1F-B831-4747-85C4-12947F6CAE2B}" srcOrd="5" destOrd="0" presId="urn:microsoft.com/office/officeart/2005/8/layout/vList2"/>
    <dgm:cxn modelId="{35974E04-BE35-47F4-ABFC-0D9A238172FE}" type="presParOf" srcId="{02E53161-3DF2-4CF9-A0AD-C7ADEE61A13A}" destId="{2966408E-25EA-47BF-8086-8671B5D8D7EF}" srcOrd="6" destOrd="0" presId="urn:microsoft.com/office/officeart/2005/8/layout/vList2"/>
    <dgm:cxn modelId="{C76D0D13-6C7B-4AFE-A7AF-99F5921AC7FB}" type="presParOf" srcId="{02E53161-3DF2-4CF9-A0AD-C7ADEE61A13A}" destId="{3C6B8E9E-9241-41CD-ADC4-E14321F09131}" srcOrd="7" destOrd="0" presId="urn:microsoft.com/office/officeart/2005/8/layout/vList2"/>
    <dgm:cxn modelId="{A6E1297C-9ABA-4139-999B-7BE7CEC3B7E7}" type="presParOf" srcId="{02E53161-3DF2-4CF9-A0AD-C7ADEE61A13A}" destId="{AD6EBB01-160D-4D92-A5E8-EEA7EBC70791}" srcOrd="8" destOrd="0" presId="urn:microsoft.com/office/officeart/2005/8/layout/vList2"/>
    <dgm:cxn modelId="{D146374F-A056-4AF9-9CD1-3C146FEC1985}" type="presParOf" srcId="{02E53161-3DF2-4CF9-A0AD-C7ADEE61A13A}" destId="{ED3BB149-4BBC-4481-9415-2EE38C1A053E}" srcOrd="9" destOrd="0" presId="urn:microsoft.com/office/officeart/2005/8/layout/vList2"/>
    <dgm:cxn modelId="{23556ABC-5041-464E-BA2A-CEA720C752D1}" type="presParOf" srcId="{02E53161-3DF2-4CF9-A0AD-C7ADEE61A13A}" destId="{F1B2E47A-60B5-4C3C-829F-94F78E1544E0}" srcOrd="10" destOrd="0" presId="urn:microsoft.com/office/officeart/2005/8/layout/vList2"/>
    <dgm:cxn modelId="{88B67F81-4136-404D-A4CF-5B9FF1C644B0}" type="presParOf" srcId="{02E53161-3DF2-4CF9-A0AD-C7ADEE61A13A}" destId="{B802C118-399C-46AC-B0E5-C644C8DEFB50}" srcOrd="11" destOrd="0" presId="urn:microsoft.com/office/officeart/2005/8/layout/vList2"/>
    <dgm:cxn modelId="{E0426910-B166-467C-B646-8CC4FFD4E28F}" type="presParOf" srcId="{02E53161-3DF2-4CF9-A0AD-C7ADEE61A13A}" destId="{7980984A-6DE6-4E4E-AB1C-B123F346A11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E07455-B1DD-4756-9F9C-FBEF540D60B5}">
      <dsp:nvSpPr>
        <dsp:cNvPr id="0" name=""/>
        <dsp:cNvSpPr/>
      </dsp:nvSpPr>
      <dsp:spPr>
        <a:xfrm>
          <a:off x="0" y="26748"/>
          <a:ext cx="4559324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- p</a:t>
          </a:r>
          <a:r>
            <a:rPr lang="en-US" sz="2100" kern="1200" dirty="0" err="1" smtClean="0"/>
            <a:t>očetak</a:t>
          </a:r>
          <a:r>
            <a:rPr lang="en-US" sz="2100" kern="1200" dirty="0" smtClean="0"/>
            <a:t> </a:t>
          </a:r>
          <a:r>
            <a:rPr lang="en-US" sz="2100" kern="1200" dirty="0"/>
            <a:t>IV. </a:t>
          </a:r>
          <a:r>
            <a:rPr lang="en-US" sz="2100" kern="1200" dirty="0" err="1"/>
            <a:t>stoljeća</a:t>
          </a:r>
          <a:r>
            <a:rPr lang="en-US" sz="2100" kern="1200" dirty="0"/>
            <a:t> pr. Krista</a:t>
          </a:r>
        </a:p>
      </dsp:txBody>
      <dsp:txXfrm>
        <a:off x="0" y="26748"/>
        <a:ext cx="4559324" cy="834228"/>
      </dsp:txXfrm>
    </dsp:sp>
    <dsp:sp modelId="{816BDF48-08FA-43DD-A898-213EE3674C7B}">
      <dsp:nvSpPr>
        <dsp:cNvPr id="0" name=""/>
        <dsp:cNvSpPr/>
      </dsp:nvSpPr>
      <dsp:spPr>
        <a:xfrm>
          <a:off x="0" y="921456"/>
          <a:ext cx="4559324" cy="83422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- b</a:t>
          </a:r>
          <a:r>
            <a:rPr lang="en-US" sz="2100" kern="1200" dirty="0" err="1" smtClean="0"/>
            <a:t>laga</a:t>
          </a:r>
          <a:r>
            <a:rPr lang="en-US" sz="2100" kern="1200" dirty="0" smtClean="0"/>
            <a:t> </a:t>
          </a:r>
          <a:r>
            <a:rPr lang="en-US" sz="2100" kern="1200" dirty="0" err="1"/>
            <a:t>klima</a:t>
          </a:r>
          <a:r>
            <a:rPr lang="en-US" sz="2100" kern="1200" dirty="0"/>
            <a:t>, </a:t>
          </a:r>
          <a:r>
            <a:rPr lang="en-US" sz="2100" kern="1200" dirty="0" err="1"/>
            <a:t>razvedena</a:t>
          </a:r>
          <a:r>
            <a:rPr lang="en-US" sz="2100" kern="1200" dirty="0"/>
            <a:t> </a:t>
          </a:r>
          <a:r>
            <a:rPr lang="en-US" sz="2100" kern="1200" dirty="0" err="1"/>
            <a:t>obala</a:t>
          </a:r>
          <a:endParaRPr lang="en-US" sz="2100" kern="1200" dirty="0"/>
        </a:p>
      </dsp:txBody>
      <dsp:txXfrm>
        <a:off x="0" y="921456"/>
        <a:ext cx="4559324" cy="834228"/>
      </dsp:txXfrm>
    </dsp:sp>
    <dsp:sp modelId="{EC039450-3140-4DD0-BEFD-531853C7E2C0}">
      <dsp:nvSpPr>
        <dsp:cNvPr id="0" name=""/>
        <dsp:cNvSpPr/>
      </dsp:nvSpPr>
      <dsp:spPr>
        <a:xfrm>
          <a:off x="0" y="1816164"/>
          <a:ext cx="4559324" cy="83422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- </a:t>
          </a:r>
          <a:r>
            <a:rPr lang="en-US" sz="2100" kern="1200" dirty="0" err="1" smtClean="0"/>
            <a:t>Issa</a:t>
          </a:r>
          <a:r>
            <a:rPr lang="en-US" sz="2100" kern="1200" dirty="0"/>
            <a:t>, </a:t>
          </a:r>
          <a:r>
            <a:rPr lang="en-US" sz="2100" kern="1200" dirty="0" err="1"/>
            <a:t>prva</a:t>
          </a:r>
          <a:r>
            <a:rPr lang="en-US" sz="2100" kern="1200" dirty="0"/>
            <a:t> </a:t>
          </a:r>
          <a:r>
            <a:rPr lang="en-US" sz="2100" kern="1200" dirty="0" err="1"/>
            <a:t>grčka</a:t>
          </a:r>
          <a:r>
            <a:rPr lang="en-US" sz="2100" kern="1200" dirty="0"/>
            <a:t> </a:t>
          </a:r>
          <a:r>
            <a:rPr lang="en-US" sz="2100" kern="1200" dirty="0" err="1"/>
            <a:t>kolonija</a:t>
          </a:r>
          <a:r>
            <a:rPr lang="en-US" sz="2100" kern="1200" dirty="0"/>
            <a:t> u </a:t>
          </a:r>
          <a:r>
            <a:rPr lang="en-US" sz="2100" kern="1200" dirty="0" err="1"/>
            <a:t>današnjoj</a:t>
          </a:r>
          <a:r>
            <a:rPr lang="en-US" sz="2100" kern="1200" dirty="0"/>
            <a:t> </a:t>
          </a:r>
          <a:r>
            <a:rPr lang="en-US" sz="2100" kern="1200" dirty="0" err="1"/>
            <a:t>Hrvatskoj</a:t>
          </a:r>
          <a:endParaRPr lang="en-US" sz="2100" kern="1200" dirty="0"/>
        </a:p>
      </dsp:txBody>
      <dsp:txXfrm>
        <a:off x="0" y="1816164"/>
        <a:ext cx="4559324" cy="834228"/>
      </dsp:txXfrm>
    </dsp:sp>
    <dsp:sp modelId="{6CC5854D-E9CE-411D-B64C-9A017EC3B8F3}">
      <dsp:nvSpPr>
        <dsp:cNvPr id="0" name=""/>
        <dsp:cNvSpPr/>
      </dsp:nvSpPr>
      <dsp:spPr>
        <a:xfrm>
          <a:off x="0" y="2710873"/>
          <a:ext cx="4559324" cy="83422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- </a:t>
          </a:r>
          <a:r>
            <a:rPr lang="en-US" sz="2100" kern="1200" dirty="0" err="1" smtClean="0"/>
            <a:t>Dionizije</a:t>
          </a:r>
          <a:r>
            <a:rPr lang="en-US" sz="2100" kern="1200" dirty="0" smtClean="0"/>
            <a:t> </a:t>
          </a:r>
          <a:r>
            <a:rPr lang="en-US" sz="2100" kern="1200" dirty="0" err="1"/>
            <a:t>Stariji</a:t>
          </a:r>
          <a:r>
            <a:rPr lang="en-US" sz="2100" kern="1200" dirty="0"/>
            <a:t> </a:t>
          </a:r>
          <a:r>
            <a:rPr lang="en-US" sz="2100" kern="1200" dirty="0" err="1"/>
            <a:t>i</a:t>
          </a:r>
          <a:r>
            <a:rPr lang="en-US" sz="2100" kern="1200" dirty="0"/>
            <a:t> </a:t>
          </a:r>
          <a:r>
            <a:rPr lang="en-US" sz="2100" kern="1200" dirty="0" err="1"/>
            <a:t>trgovački</a:t>
          </a:r>
          <a:r>
            <a:rPr lang="en-US" sz="2100" kern="1200" dirty="0"/>
            <a:t> </a:t>
          </a:r>
          <a:r>
            <a:rPr lang="en-US" sz="2100" kern="1200" dirty="0" err="1"/>
            <a:t>interesi</a:t>
          </a:r>
          <a:r>
            <a:rPr lang="en-US" sz="2100" kern="1200" dirty="0"/>
            <a:t> </a:t>
          </a:r>
          <a:r>
            <a:rPr lang="en-US" sz="2100" kern="1200" dirty="0" err="1"/>
            <a:t>na</a:t>
          </a:r>
          <a:r>
            <a:rPr lang="en-US" sz="2100" kern="1200" dirty="0"/>
            <a:t> </a:t>
          </a:r>
          <a:r>
            <a:rPr lang="en-US" sz="2100" kern="1200" dirty="0" err="1"/>
            <a:t>Jadranu</a:t>
          </a:r>
          <a:endParaRPr lang="en-US" sz="2100" kern="1200" dirty="0"/>
        </a:p>
      </dsp:txBody>
      <dsp:txXfrm>
        <a:off x="0" y="2710873"/>
        <a:ext cx="4559324" cy="8342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032A1A-ACD0-468C-83DD-C33136267FF9}">
      <dsp:nvSpPr>
        <dsp:cNvPr id="0" name=""/>
        <dsp:cNvSpPr/>
      </dsp:nvSpPr>
      <dsp:spPr>
        <a:xfrm>
          <a:off x="0" y="468629"/>
          <a:ext cx="4869656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Nesmetana trgovina Isse i nove kolonije:</a:t>
          </a:r>
        </a:p>
      </dsp:txBody>
      <dsp:txXfrm>
        <a:off x="0" y="468629"/>
        <a:ext cx="4869656" cy="527670"/>
      </dsp:txXfrm>
    </dsp:sp>
    <dsp:sp modelId="{ADE60A7F-A581-404B-BB5A-E8C27E0E05A9}">
      <dsp:nvSpPr>
        <dsp:cNvPr id="0" name=""/>
        <dsp:cNvSpPr/>
      </dsp:nvSpPr>
      <dsp:spPr>
        <a:xfrm>
          <a:off x="0" y="1059659"/>
          <a:ext cx="4869656" cy="52767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- </a:t>
          </a:r>
          <a:r>
            <a:rPr lang="en-US" sz="2200" kern="1200" dirty="0" err="1" smtClean="0"/>
            <a:t>Lumbarda</a:t>
          </a:r>
          <a:r>
            <a:rPr lang="en-US" sz="2200" kern="1200" dirty="0" smtClean="0"/>
            <a:t> </a:t>
          </a:r>
          <a:r>
            <a:rPr lang="en-US" sz="2200" kern="1200" dirty="0" err="1"/>
            <a:t>na</a:t>
          </a:r>
          <a:r>
            <a:rPr lang="en-US" sz="2200" kern="1200" dirty="0"/>
            <a:t> </a:t>
          </a:r>
          <a:r>
            <a:rPr lang="en-US" sz="2200" kern="1200" dirty="0" err="1"/>
            <a:t>Korčuli</a:t>
          </a:r>
          <a:endParaRPr lang="en-US" sz="2200" kern="1200" dirty="0"/>
        </a:p>
      </dsp:txBody>
      <dsp:txXfrm>
        <a:off x="0" y="1059659"/>
        <a:ext cx="4869656" cy="527670"/>
      </dsp:txXfrm>
    </dsp:sp>
    <dsp:sp modelId="{DB59B4EE-BF7D-4371-9D81-71D812D00B13}">
      <dsp:nvSpPr>
        <dsp:cNvPr id="0" name=""/>
        <dsp:cNvSpPr/>
      </dsp:nvSpPr>
      <dsp:spPr>
        <a:xfrm>
          <a:off x="0" y="1650690"/>
          <a:ext cx="4869656" cy="52767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- </a:t>
          </a:r>
          <a:r>
            <a:rPr lang="en-US" sz="2200" kern="1200" dirty="0" err="1" smtClean="0"/>
            <a:t>Tragurion</a:t>
          </a:r>
          <a:r>
            <a:rPr lang="en-US" sz="2200" kern="1200" dirty="0" smtClean="0"/>
            <a:t> </a:t>
          </a:r>
          <a:r>
            <a:rPr lang="en-US" sz="2200" kern="1200" dirty="0"/>
            <a:t>(</a:t>
          </a:r>
          <a:r>
            <a:rPr lang="en-US" sz="2200" kern="1200" dirty="0" err="1"/>
            <a:t>Trogir</a:t>
          </a:r>
          <a:r>
            <a:rPr lang="en-US" sz="2200" kern="1200" dirty="0"/>
            <a:t>)</a:t>
          </a:r>
        </a:p>
      </dsp:txBody>
      <dsp:txXfrm>
        <a:off x="0" y="1650690"/>
        <a:ext cx="4869656" cy="527670"/>
      </dsp:txXfrm>
    </dsp:sp>
    <dsp:sp modelId="{C3F92386-0EDB-43BD-BA88-326A7D77D889}">
      <dsp:nvSpPr>
        <dsp:cNvPr id="0" name=""/>
        <dsp:cNvSpPr/>
      </dsp:nvSpPr>
      <dsp:spPr>
        <a:xfrm>
          <a:off x="0" y="2241720"/>
          <a:ext cx="4869656" cy="52767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- </a:t>
          </a:r>
          <a:r>
            <a:rPr lang="en-US" sz="2200" kern="1200" dirty="0" err="1" smtClean="0"/>
            <a:t>Epotion</a:t>
          </a:r>
          <a:r>
            <a:rPr lang="en-US" sz="2200" kern="1200" dirty="0" smtClean="0"/>
            <a:t> </a:t>
          </a:r>
          <a:r>
            <a:rPr lang="en-US" sz="2200" kern="1200" dirty="0"/>
            <a:t>(</a:t>
          </a:r>
          <a:r>
            <a:rPr lang="en-US" sz="2200" kern="1200" dirty="0" err="1"/>
            <a:t>Stobreč</a:t>
          </a:r>
          <a:r>
            <a:rPr lang="en-US" sz="2200" kern="1200" dirty="0"/>
            <a:t>)</a:t>
          </a:r>
        </a:p>
      </dsp:txBody>
      <dsp:txXfrm>
        <a:off x="0" y="2241720"/>
        <a:ext cx="4869656" cy="527670"/>
      </dsp:txXfrm>
    </dsp:sp>
    <dsp:sp modelId="{AEF787B7-72FB-4B52-88EA-A50DBCDFEC9E}">
      <dsp:nvSpPr>
        <dsp:cNvPr id="0" name=""/>
        <dsp:cNvSpPr/>
      </dsp:nvSpPr>
      <dsp:spPr>
        <a:xfrm>
          <a:off x="0" y="2832750"/>
          <a:ext cx="4869656" cy="52767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- </a:t>
          </a:r>
          <a:r>
            <a:rPr lang="en-US" sz="2200" kern="1200" dirty="0" err="1" smtClean="0"/>
            <a:t>Lumbardska</a:t>
          </a:r>
          <a:r>
            <a:rPr lang="en-US" sz="2200" kern="1200" dirty="0" smtClean="0"/>
            <a:t> </a:t>
          </a:r>
          <a:r>
            <a:rPr lang="en-US" sz="2200" kern="1200" dirty="0" err="1"/>
            <a:t>psefizma</a:t>
          </a:r>
          <a:endParaRPr lang="en-US" sz="2200" kern="1200" dirty="0"/>
        </a:p>
      </dsp:txBody>
      <dsp:txXfrm>
        <a:off x="0" y="2832750"/>
        <a:ext cx="4869656" cy="5276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D95697-7A6D-4379-A7E4-172A4911BBFE}">
      <dsp:nvSpPr>
        <dsp:cNvPr id="0" name=""/>
        <dsp:cNvSpPr/>
      </dsp:nvSpPr>
      <dsp:spPr>
        <a:xfrm>
          <a:off x="0" y="410580"/>
          <a:ext cx="4869656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Početak IV. stoljeća pr. Krista</a:t>
          </a:r>
        </a:p>
      </dsp:txBody>
      <dsp:txXfrm>
        <a:off x="0" y="410580"/>
        <a:ext cx="4869656" cy="455715"/>
      </dsp:txXfrm>
    </dsp:sp>
    <dsp:sp modelId="{05CBBBC9-6AFE-444A-84BF-4D47F5A2EE2A}">
      <dsp:nvSpPr>
        <dsp:cNvPr id="0" name=""/>
        <dsp:cNvSpPr/>
      </dsp:nvSpPr>
      <dsp:spPr>
        <a:xfrm>
          <a:off x="0" y="921015"/>
          <a:ext cx="4869656" cy="455715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Issa, prva grčka kolonija u današnjoj Hrvatskoj</a:t>
          </a:r>
        </a:p>
      </dsp:txBody>
      <dsp:txXfrm>
        <a:off x="0" y="921015"/>
        <a:ext cx="4869656" cy="455715"/>
      </dsp:txXfrm>
    </dsp:sp>
    <dsp:sp modelId="{E2D9E6FC-25BA-43F0-9A1A-983455EE5974}">
      <dsp:nvSpPr>
        <dsp:cNvPr id="0" name=""/>
        <dsp:cNvSpPr/>
      </dsp:nvSpPr>
      <dsp:spPr>
        <a:xfrm>
          <a:off x="0" y="1431450"/>
          <a:ext cx="4869656" cy="455715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Dionizije Stariji i trgovački interesi na Jadranu</a:t>
          </a:r>
        </a:p>
      </dsp:txBody>
      <dsp:txXfrm>
        <a:off x="0" y="1431450"/>
        <a:ext cx="4869656" cy="455715"/>
      </dsp:txXfrm>
    </dsp:sp>
    <dsp:sp modelId="{2EB23669-42E9-4054-BCE8-2367D09981E0}">
      <dsp:nvSpPr>
        <dsp:cNvPr id="0" name=""/>
        <dsp:cNvSpPr/>
      </dsp:nvSpPr>
      <dsp:spPr>
        <a:xfrm>
          <a:off x="0" y="1941885"/>
          <a:ext cx="4869656" cy="455715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Nesmetana trgovina Isse i nove kolonije:</a:t>
          </a:r>
        </a:p>
      </dsp:txBody>
      <dsp:txXfrm>
        <a:off x="0" y="1941885"/>
        <a:ext cx="4869656" cy="455715"/>
      </dsp:txXfrm>
    </dsp:sp>
    <dsp:sp modelId="{E8B04C7C-5AA5-4B71-9476-C10EF8B5BEE1}">
      <dsp:nvSpPr>
        <dsp:cNvPr id="0" name=""/>
        <dsp:cNvSpPr/>
      </dsp:nvSpPr>
      <dsp:spPr>
        <a:xfrm>
          <a:off x="0" y="2452320"/>
          <a:ext cx="4869656" cy="455715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Lumbarda</a:t>
          </a:r>
          <a:r>
            <a:rPr lang="en-US" sz="1900" kern="1200" dirty="0"/>
            <a:t>, </a:t>
          </a:r>
          <a:r>
            <a:rPr lang="en-US" sz="1900" kern="1200" dirty="0" err="1"/>
            <a:t>Tragurion</a:t>
          </a:r>
          <a:r>
            <a:rPr lang="en-US" sz="1900" kern="1200" dirty="0"/>
            <a:t>, </a:t>
          </a:r>
          <a:r>
            <a:rPr lang="en-US" sz="1900" kern="1200" dirty="0" err="1"/>
            <a:t>Epotion</a:t>
          </a:r>
          <a:endParaRPr lang="en-US" sz="1900" kern="1200" dirty="0"/>
        </a:p>
      </dsp:txBody>
      <dsp:txXfrm>
        <a:off x="0" y="2452320"/>
        <a:ext cx="4869656" cy="455715"/>
      </dsp:txXfrm>
    </dsp:sp>
    <dsp:sp modelId="{1C1B4EBB-063C-4793-892E-430218CB2739}">
      <dsp:nvSpPr>
        <dsp:cNvPr id="0" name=""/>
        <dsp:cNvSpPr/>
      </dsp:nvSpPr>
      <dsp:spPr>
        <a:xfrm>
          <a:off x="0" y="2962755"/>
          <a:ext cx="4869656" cy="45571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Lumbardska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psefizma</a:t>
          </a:r>
          <a:endParaRPr lang="en-US" sz="1900" kern="1200" dirty="0"/>
        </a:p>
      </dsp:txBody>
      <dsp:txXfrm>
        <a:off x="0" y="2962755"/>
        <a:ext cx="4869656" cy="4557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D1871D-B3BB-4805-9AB2-83104B449C69}">
      <dsp:nvSpPr>
        <dsp:cNvPr id="0" name=""/>
        <dsp:cNvSpPr/>
      </dsp:nvSpPr>
      <dsp:spPr>
        <a:xfrm>
          <a:off x="0" y="340537"/>
          <a:ext cx="4869656" cy="407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Ostale kolonije:</a:t>
          </a:r>
        </a:p>
      </dsp:txBody>
      <dsp:txXfrm>
        <a:off x="0" y="340537"/>
        <a:ext cx="4869656" cy="407745"/>
      </dsp:txXfrm>
    </dsp:sp>
    <dsp:sp modelId="{B7FD3EC5-A8C8-4859-BFA1-B85F53A1555D}">
      <dsp:nvSpPr>
        <dsp:cNvPr id="0" name=""/>
        <dsp:cNvSpPr/>
      </dsp:nvSpPr>
      <dsp:spPr>
        <a:xfrm>
          <a:off x="0" y="797242"/>
          <a:ext cx="4869656" cy="407745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Pharos – Stari Grad na Hvaru</a:t>
          </a:r>
        </a:p>
      </dsp:txBody>
      <dsp:txXfrm>
        <a:off x="0" y="797242"/>
        <a:ext cx="4869656" cy="407745"/>
      </dsp:txXfrm>
    </dsp:sp>
    <dsp:sp modelId="{C30D0AE5-94E8-419B-A78B-525C3D338573}">
      <dsp:nvSpPr>
        <dsp:cNvPr id="0" name=""/>
        <dsp:cNvSpPr/>
      </dsp:nvSpPr>
      <dsp:spPr>
        <a:xfrm>
          <a:off x="0" y="1253947"/>
          <a:ext cx="4869656" cy="407745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Epidaur – Cavtat</a:t>
          </a:r>
        </a:p>
      </dsp:txBody>
      <dsp:txXfrm>
        <a:off x="0" y="1253947"/>
        <a:ext cx="4869656" cy="407745"/>
      </dsp:txXfrm>
    </dsp:sp>
    <dsp:sp modelId="{2966408E-25EA-47BF-8086-8671B5D8D7EF}">
      <dsp:nvSpPr>
        <dsp:cNvPr id="0" name=""/>
        <dsp:cNvSpPr/>
      </dsp:nvSpPr>
      <dsp:spPr>
        <a:xfrm>
          <a:off x="0" y="1710652"/>
          <a:ext cx="4869656" cy="40774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Salona – </a:t>
          </a:r>
          <a:r>
            <a:rPr lang="en-US" sz="1700" kern="1200" dirty="0" err="1"/>
            <a:t>Solin</a:t>
          </a:r>
          <a:endParaRPr lang="en-US" sz="1700" kern="1200" dirty="0"/>
        </a:p>
      </dsp:txBody>
      <dsp:txXfrm>
        <a:off x="0" y="1710652"/>
        <a:ext cx="4869656" cy="407745"/>
      </dsp:txXfrm>
    </dsp:sp>
    <dsp:sp modelId="{AD6EBB01-160D-4D92-A5E8-EEA7EBC70791}">
      <dsp:nvSpPr>
        <dsp:cNvPr id="0" name=""/>
        <dsp:cNvSpPr/>
      </dsp:nvSpPr>
      <dsp:spPr>
        <a:xfrm>
          <a:off x="0" y="2167357"/>
          <a:ext cx="4869656" cy="40774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Kovanje srebrenog i brončanog novca (Issa i Pharos)</a:t>
          </a:r>
        </a:p>
      </dsp:txBody>
      <dsp:txXfrm>
        <a:off x="0" y="2167357"/>
        <a:ext cx="4869656" cy="407745"/>
      </dsp:txXfrm>
    </dsp:sp>
    <dsp:sp modelId="{F1B2E47A-60B5-4C3C-829F-94F78E1544E0}">
      <dsp:nvSpPr>
        <dsp:cNvPr id="0" name=""/>
        <dsp:cNvSpPr/>
      </dsp:nvSpPr>
      <dsp:spPr>
        <a:xfrm>
          <a:off x="0" y="2624062"/>
          <a:ext cx="4869656" cy="407745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Posrednička trgovina</a:t>
          </a:r>
        </a:p>
      </dsp:txBody>
      <dsp:txXfrm>
        <a:off x="0" y="2624062"/>
        <a:ext cx="4869656" cy="407745"/>
      </dsp:txXfrm>
    </dsp:sp>
    <dsp:sp modelId="{7980984A-6DE6-4E4E-AB1C-B123F346A11F}">
      <dsp:nvSpPr>
        <dsp:cNvPr id="0" name=""/>
        <dsp:cNvSpPr/>
      </dsp:nvSpPr>
      <dsp:spPr>
        <a:xfrm>
          <a:off x="0" y="3080767"/>
          <a:ext cx="4869656" cy="40774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Starigradsko polje, parcelizacija posjeda</a:t>
          </a:r>
        </a:p>
      </dsp:txBody>
      <dsp:txXfrm>
        <a:off x="0" y="3080767"/>
        <a:ext cx="4869656" cy="407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1.10.2019.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9307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Grčki</a:t>
            </a:r>
            <a:r>
              <a:rPr lang="en-US" dirty="0"/>
              <a:t> </a:t>
            </a:r>
            <a:r>
              <a:rPr lang="en-US" dirty="0" err="1"/>
              <a:t>vladar</a:t>
            </a:r>
            <a:r>
              <a:rPr lang="en-US" dirty="0"/>
              <a:t> </a:t>
            </a:r>
            <a:r>
              <a:rPr lang="en-US" dirty="0" err="1"/>
              <a:t>Sirakuze</a:t>
            </a:r>
            <a:r>
              <a:rPr lang="en-US" dirty="0"/>
              <a:t> </a:t>
            </a:r>
            <a:r>
              <a:rPr lang="en-US" dirty="0" err="1"/>
              <a:t>Dionizije</a:t>
            </a:r>
            <a:r>
              <a:rPr lang="en-US" dirty="0"/>
              <a:t> </a:t>
            </a:r>
            <a:r>
              <a:rPr lang="en-US" dirty="0" err="1"/>
              <a:t>Stariji</a:t>
            </a:r>
            <a:r>
              <a:rPr lang="en-US" dirty="0"/>
              <a:t>.</a:t>
            </a:r>
          </a:p>
          <a:p>
            <a:r>
              <a:rPr lang="en-US" dirty="0" err="1"/>
              <a:t>Brončana</a:t>
            </a:r>
            <a:r>
              <a:rPr lang="en-US" dirty="0"/>
              <a:t> </a:t>
            </a:r>
            <a:r>
              <a:rPr lang="en-US" dirty="0" err="1"/>
              <a:t>glava</a:t>
            </a:r>
            <a:r>
              <a:rPr lang="en-US" dirty="0"/>
              <a:t> </a:t>
            </a:r>
            <a:r>
              <a:rPr lang="en-US" dirty="0" err="1"/>
              <a:t>grčke</a:t>
            </a:r>
            <a:r>
              <a:rPr lang="en-US" dirty="0"/>
              <a:t> </a:t>
            </a:r>
            <a:r>
              <a:rPr lang="en-US" dirty="0" err="1"/>
              <a:t>božice</a:t>
            </a:r>
            <a:r>
              <a:rPr lang="en-US" dirty="0"/>
              <a:t> </a:t>
            </a:r>
            <a:r>
              <a:rPr lang="en-US" dirty="0" err="1"/>
              <a:t>Artemide</a:t>
            </a:r>
            <a:r>
              <a:rPr lang="en-US" dirty="0"/>
              <a:t> </a:t>
            </a:r>
            <a:r>
              <a:rPr lang="en-US" dirty="0" err="1"/>
              <a:t>pronađena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otoku</a:t>
            </a:r>
            <a:r>
              <a:rPr lang="en-US" dirty="0"/>
              <a:t> </a:t>
            </a:r>
            <a:r>
              <a:rPr lang="en-US" dirty="0" err="1"/>
              <a:t>Visu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5017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920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Natpis</a:t>
            </a:r>
            <a:r>
              <a:rPr lang="en-US" dirty="0"/>
              <a:t> je </a:t>
            </a:r>
            <a:r>
              <a:rPr lang="en-US" dirty="0" err="1"/>
              <a:t>vrijedan</a:t>
            </a:r>
            <a:r>
              <a:rPr lang="en-US" dirty="0"/>
              <a:t> </a:t>
            </a:r>
            <a:r>
              <a:rPr lang="en-US" dirty="0" err="1"/>
              <a:t>povijesni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</a:t>
            </a:r>
            <a:r>
              <a:rPr lang="en-US" dirty="0" err="1"/>
              <a:t>saznajemo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Grci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kolonije</a:t>
            </a:r>
            <a:r>
              <a:rPr lang="en-US" dirty="0"/>
              <a:t> </a:t>
            </a:r>
            <a:r>
              <a:rPr lang="en-US" dirty="0" err="1"/>
              <a:t>Isse</a:t>
            </a:r>
            <a:r>
              <a:rPr lang="en-US" dirty="0"/>
              <a:t> </a:t>
            </a:r>
            <a:r>
              <a:rPr lang="en-US" dirty="0" err="1"/>
              <a:t>osnovali</a:t>
            </a:r>
            <a:r>
              <a:rPr lang="en-US" dirty="0"/>
              <a:t> </a:t>
            </a:r>
            <a:r>
              <a:rPr lang="en-US" dirty="0" err="1"/>
              <a:t>naseobinu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sklopili</a:t>
            </a:r>
            <a:r>
              <a:rPr lang="en-US" dirty="0"/>
              <a:t> </a:t>
            </a:r>
            <a:r>
              <a:rPr lang="en-US" dirty="0" err="1"/>
              <a:t>dogovor</a:t>
            </a:r>
            <a:r>
              <a:rPr lang="en-US" dirty="0"/>
              <a:t> s </a:t>
            </a:r>
            <a:r>
              <a:rPr lang="en-US" dirty="0" err="1"/>
              <a:t>predstavnicima</a:t>
            </a:r>
            <a:r>
              <a:rPr lang="en-US" dirty="0"/>
              <a:t> </a:t>
            </a:r>
            <a:r>
              <a:rPr lang="en-US" dirty="0" err="1"/>
              <a:t>Ilira</a:t>
            </a:r>
            <a:r>
              <a:rPr lang="en-US" dirty="0"/>
              <a:t> o </a:t>
            </a:r>
            <a:r>
              <a:rPr lang="en-US" dirty="0" err="1"/>
              <a:t>uređenju</a:t>
            </a:r>
            <a:r>
              <a:rPr lang="en-US" dirty="0"/>
              <a:t> </a:t>
            </a:r>
            <a:r>
              <a:rPr lang="en-US" dirty="0" err="1"/>
              <a:t>zemljišnih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Isejaca</a:t>
            </a:r>
            <a:r>
              <a:rPr lang="en-US" dirty="0"/>
              <a:t>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vlasnika</a:t>
            </a:r>
            <a:r>
              <a:rPr lang="en-US" dirty="0"/>
              <a:t> </a:t>
            </a:r>
            <a:r>
              <a:rPr lang="en-US" dirty="0" err="1"/>
              <a:t>zemljišta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3099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Zemljovid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kolonije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Grci</a:t>
            </a:r>
            <a:r>
              <a:rPr lang="en-US" dirty="0"/>
              <a:t> </a:t>
            </a:r>
            <a:r>
              <a:rPr lang="en-US" dirty="0" err="1"/>
              <a:t>osnovali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istočnoj</a:t>
            </a:r>
            <a:r>
              <a:rPr lang="en-US" dirty="0"/>
              <a:t> </a:t>
            </a:r>
            <a:r>
              <a:rPr lang="en-US" dirty="0" err="1"/>
              <a:t>obali</a:t>
            </a:r>
            <a:r>
              <a:rPr lang="en-US" dirty="0"/>
              <a:t> </a:t>
            </a:r>
            <a:r>
              <a:rPr lang="en-US" dirty="0" err="1"/>
              <a:t>Jadrana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6815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9127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Starigradsko</a:t>
            </a:r>
            <a:r>
              <a:rPr lang="en-US" dirty="0"/>
              <a:t> je polje od 2008.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uvršteno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UNESCO-</a:t>
            </a:r>
            <a:r>
              <a:rPr lang="en-US" dirty="0" err="1"/>
              <a:t>ov</a:t>
            </a:r>
            <a:r>
              <a:rPr lang="en-US" dirty="0"/>
              <a:t> </a:t>
            </a: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zaštićene</a:t>
            </a:r>
            <a:r>
              <a:rPr lang="en-US" dirty="0"/>
              <a:t> </a:t>
            </a:r>
            <a:r>
              <a:rPr lang="en-US" dirty="0" err="1"/>
              <a:t>svjetske</a:t>
            </a:r>
            <a:r>
              <a:rPr lang="en-US" dirty="0"/>
              <a:t> </a:t>
            </a:r>
            <a:r>
              <a:rPr lang="en-US" dirty="0" err="1"/>
              <a:t>baštine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58195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5471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Kairos, </a:t>
            </a:r>
            <a:r>
              <a:rPr lang="en-US" dirty="0" err="1"/>
              <a:t>grčki</a:t>
            </a:r>
            <a:r>
              <a:rPr lang="en-US" dirty="0"/>
              <a:t> bog </a:t>
            </a:r>
            <a:r>
              <a:rPr lang="en-US" dirty="0" err="1"/>
              <a:t>sretnog</a:t>
            </a:r>
            <a:r>
              <a:rPr lang="en-US" dirty="0"/>
              <a:t> </a:t>
            </a:r>
            <a:r>
              <a:rPr lang="en-US" dirty="0" err="1"/>
              <a:t>trenutka</a:t>
            </a:r>
            <a:r>
              <a:rPr lang="en-US" dirty="0"/>
              <a:t>, </a:t>
            </a:r>
            <a:r>
              <a:rPr lang="en-US" dirty="0" err="1"/>
              <a:t>pronađen</a:t>
            </a:r>
            <a:r>
              <a:rPr lang="en-US" dirty="0"/>
              <a:t> je 1928. </a:t>
            </a:r>
            <a:r>
              <a:rPr lang="en-US" dirty="0" err="1"/>
              <a:t>godine</a:t>
            </a:r>
            <a:r>
              <a:rPr lang="en-US" dirty="0"/>
              <a:t> u </a:t>
            </a:r>
            <a:r>
              <a:rPr lang="en-US" dirty="0" err="1"/>
              <a:t>napuštenoj</a:t>
            </a:r>
            <a:r>
              <a:rPr lang="en-US" dirty="0"/>
              <a:t> </a:t>
            </a:r>
            <a:r>
              <a:rPr lang="en-US" dirty="0" err="1"/>
              <a:t>kući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trogirske</a:t>
            </a:r>
            <a:r>
              <a:rPr lang="en-US" dirty="0"/>
              <a:t> </a:t>
            </a:r>
            <a:r>
              <a:rPr lang="en-US" dirty="0" err="1"/>
              <a:t>obitelji</a:t>
            </a:r>
            <a:r>
              <a:rPr lang="en-US" dirty="0"/>
              <a:t>. Danas se </a:t>
            </a:r>
            <a:r>
              <a:rPr lang="en-US" dirty="0" err="1"/>
              <a:t>reljef</a:t>
            </a:r>
            <a:r>
              <a:rPr lang="en-US" dirty="0"/>
              <a:t> </a:t>
            </a:r>
            <a:r>
              <a:rPr lang="en-US" dirty="0" err="1"/>
              <a:t>čuva</a:t>
            </a:r>
            <a:r>
              <a:rPr lang="en-US" dirty="0"/>
              <a:t> u </a:t>
            </a:r>
            <a:r>
              <a:rPr lang="en-US" dirty="0" err="1"/>
              <a:t>Saamostanu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. Nikole u </a:t>
            </a:r>
            <a:r>
              <a:rPr lang="en-US" dirty="0" err="1"/>
              <a:t>Trogiru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6148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Brončani</a:t>
            </a:r>
            <a:r>
              <a:rPr lang="en-US" dirty="0"/>
              <a:t> kip </a:t>
            </a:r>
            <a:r>
              <a:rPr lang="en-US" dirty="0" err="1"/>
              <a:t>grčkog</a:t>
            </a:r>
            <a:r>
              <a:rPr lang="en-US" dirty="0"/>
              <a:t> </a:t>
            </a:r>
            <a:r>
              <a:rPr lang="en-US" dirty="0" err="1"/>
              <a:t>atleta</a:t>
            </a:r>
            <a:r>
              <a:rPr lang="en-US" dirty="0"/>
              <a:t> </a:t>
            </a:r>
            <a:r>
              <a:rPr lang="en-US" dirty="0" err="1"/>
              <a:t>postao</a:t>
            </a:r>
            <a:r>
              <a:rPr lang="en-US" dirty="0"/>
              <a:t> je u </a:t>
            </a:r>
            <a:r>
              <a:rPr lang="en-US" dirty="0" err="1"/>
              <a:t>svijetu</a:t>
            </a:r>
            <a:r>
              <a:rPr lang="en-US" dirty="0"/>
              <a:t> </a:t>
            </a:r>
            <a:r>
              <a:rPr lang="en-US" dirty="0" err="1"/>
              <a:t>poznat</a:t>
            </a:r>
            <a:r>
              <a:rPr lang="en-US" dirty="0"/>
              <a:t> pod </a:t>
            </a:r>
            <a:r>
              <a:rPr lang="en-US" dirty="0" err="1"/>
              <a:t>nazivom</a:t>
            </a:r>
            <a:r>
              <a:rPr lang="en-US" dirty="0"/>
              <a:t> </a:t>
            </a:r>
            <a:r>
              <a:rPr lang="en-US" dirty="0" err="1"/>
              <a:t>Hrvatski</a:t>
            </a:r>
            <a:r>
              <a:rPr lang="en-US" dirty="0"/>
              <a:t> </a:t>
            </a:r>
            <a:r>
              <a:rPr lang="en-US" dirty="0" err="1"/>
              <a:t>Aapoksiomen</a:t>
            </a:r>
            <a:r>
              <a:rPr lang="en-US" dirty="0"/>
              <a:t>. Kip je </a:t>
            </a:r>
            <a:r>
              <a:rPr lang="en-US" dirty="0" err="1"/>
              <a:t>izvučen</a:t>
            </a:r>
            <a:r>
              <a:rPr lang="en-US" dirty="0"/>
              <a:t> 1999.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mora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otoka</a:t>
            </a:r>
            <a:r>
              <a:rPr lang="en-US" dirty="0"/>
              <a:t> </a:t>
            </a:r>
            <a:r>
              <a:rPr lang="en-US" dirty="0" err="1"/>
              <a:t>Lošinja</a:t>
            </a:r>
            <a:r>
              <a:rPr lang="en-US" dirty="0"/>
              <a:t>, a </a:t>
            </a:r>
            <a:r>
              <a:rPr lang="en-US" dirty="0" err="1"/>
              <a:t>danas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vidjeti</a:t>
            </a:r>
            <a:r>
              <a:rPr lang="en-US" dirty="0"/>
              <a:t> u </a:t>
            </a:r>
            <a:r>
              <a:rPr lang="en-US" dirty="0" err="1"/>
              <a:t>Malom</a:t>
            </a:r>
            <a:r>
              <a:rPr lang="en-US" dirty="0"/>
              <a:t> </a:t>
            </a:r>
            <a:r>
              <a:rPr lang="en-US" dirty="0" err="1"/>
              <a:t>Lošinju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7457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2C4BFA1-2075-4901-9E24-E41D1FDD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66610" y="1092899"/>
            <a:ext cx="7426997" cy="4395978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="" xmlns:a16="http://schemas.microsoft.com/office/drawing/2014/main" id="{985A7375-E3AF-4F5C-85AE-17E883295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F0307F65-8304-4FA8-A841-D4D7625411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="" xmlns:a16="http://schemas.microsoft.com/office/drawing/2014/main" id="{C8B8394C-136F-4E05-A002-D93A5E79C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0988"/>
            <a:ext cx="6858000" cy="571500"/>
          </a:xfrm>
        </p:spPr>
        <p:txBody>
          <a:bodyPr>
            <a:noAutofit/>
          </a:bodyPr>
          <a:lstStyle/>
          <a:p>
            <a:r>
              <a:rPr lang="hr-HR" sz="2400" dirty="0"/>
              <a:t>Nastavna tema: </a:t>
            </a:r>
            <a:r>
              <a:rPr lang="en-US" sz="2400" dirty="0" err="1"/>
              <a:t>Feničani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Grci</a:t>
            </a:r>
            <a:r>
              <a:rPr lang="en-US" sz="2400" dirty="0"/>
              <a:t> – </a:t>
            </a:r>
            <a:r>
              <a:rPr lang="en-US" sz="2400" dirty="0" err="1"/>
              <a:t>pomorci</a:t>
            </a:r>
            <a:r>
              <a:rPr lang="en-US" sz="2400" dirty="0"/>
              <a:t>, </a:t>
            </a:r>
            <a:r>
              <a:rPr lang="en-US" sz="2400" dirty="0" err="1"/>
              <a:t>trgovci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kolonizatori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Sredozemlju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Jadranu</a:t>
            </a:r>
            <a:endParaRPr lang="hr-HR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53FB2EE-284F-4C87-AB3D-BBF87A9FAB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605088"/>
            <a:ext cx="9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67" y="2772942"/>
            <a:ext cx="8720264" cy="1035891"/>
          </a:xfrm>
        </p:spPr>
        <p:txBody>
          <a:bodyPr anchor="ctr">
            <a:no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Grčka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kolonizacija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istočnog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Jadrana</a:t>
            </a:r>
            <a:endParaRPr lang="hr-HR" dirty="0">
              <a:solidFill>
                <a:schemeClr val="bg2"/>
              </a:solidFill>
            </a:endParaRP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DE34724-0E3E-416F-9175-D3924A85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562" y="1000114"/>
            <a:ext cx="3985902" cy="9941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Rad s </a:t>
            </a:r>
            <a:r>
              <a:rPr lang="en-US" sz="3100" dirty="0" err="1"/>
              <a:t>povijesnim</a:t>
            </a:r>
            <a:r>
              <a:rPr lang="en-US" sz="3100" dirty="0"/>
              <a:t> </a:t>
            </a:r>
            <a:r>
              <a:rPr lang="en-US" sz="3100" dirty="0" err="1"/>
              <a:t>izvorima</a:t>
            </a:r>
            <a:endParaRPr lang="hr-HR" sz="310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E0D60ECE-8986-45DC-B7FE-EC7699B466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079122" cy="438020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96964194-5878-40D2-8EC0-DDC58387F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951850" cy="4241205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="" xmlns:a16="http://schemas.microsoft.com/office/drawing/2014/main" id="{3DC23211-1E2F-4219-AB48-99D7B524F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584" y="219456"/>
            <a:ext cx="1244046" cy="325240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FE1864F-20D0-4DDE-AE8B-195D984B4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357436"/>
            <a:ext cx="3985907" cy="2531940"/>
          </a:xfrm>
        </p:spPr>
        <p:txBody>
          <a:bodyPr anchor="t">
            <a:normAutofit/>
          </a:bodyPr>
          <a:lstStyle/>
          <a:p>
            <a:r>
              <a:rPr lang="en-US" sz="2400" dirty="0" err="1"/>
              <a:t>Pročitajte</a:t>
            </a:r>
            <a:r>
              <a:rPr lang="en-US" sz="2400" dirty="0"/>
              <a:t>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stranici</a:t>
            </a:r>
            <a:r>
              <a:rPr lang="en-US" sz="2400" dirty="0"/>
              <a:t> 129. </a:t>
            </a:r>
            <a:r>
              <a:rPr lang="en-US" sz="2400" dirty="0" err="1"/>
              <a:t>Izvor</a:t>
            </a:r>
            <a:r>
              <a:rPr lang="en-US" sz="2400" dirty="0"/>
              <a:t> 1 </a:t>
            </a:r>
            <a:r>
              <a:rPr lang="hr-HR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Izvor</a:t>
            </a:r>
            <a:r>
              <a:rPr lang="en-US" sz="2400" dirty="0"/>
              <a:t> </a:t>
            </a:r>
            <a:r>
              <a:rPr lang="en-US" sz="2400" dirty="0" smtClean="0"/>
              <a:t>2</a:t>
            </a:r>
            <a:r>
              <a:rPr lang="hr-HR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pa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 smtClean="0"/>
              <a:t>pitanja</a:t>
            </a:r>
            <a:r>
              <a:rPr lang="hr-HR" sz="2400" dirty="0" smtClean="0"/>
              <a:t>.</a:t>
            </a:r>
            <a:endParaRPr lang="en-US" sz="24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355700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4B9ED1B-1442-4A1C-9B90-F14F8357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Reljefni prikaz Kairosa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primat, hominid, životinja, sisavac&#10;&#10;Opis je automatski generiran">
            <a:extLst>
              <a:ext uri="{FF2B5EF4-FFF2-40B4-BE49-F238E27FC236}">
                <a16:creationId xmlns="" xmlns:a16="http://schemas.microsoft.com/office/drawing/2014/main" id="{27BC9286-CA64-4A78-B27E-9C4C8B47E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097" y="987574"/>
            <a:ext cx="2702123" cy="37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65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52663" y="960021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EB22D46-A212-4346-8601-800DC0D0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8" y="1404939"/>
            <a:ext cx="2743200" cy="2165684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</a:rPr>
              <a:t>Hrvatski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Apoksiomen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3344" y="3651839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zgrada, skulptura, kip, zid&#10;&#10;Opis je automatski generiran">
            <a:extLst>
              <a:ext uri="{FF2B5EF4-FFF2-40B4-BE49-F238E27FC236}">
                <a16:creationId xmlns="" xmlns:a16="http://schemas.microsoft.com/office/drawing/2014/main" id="{F3E5D416-1DC9-497F-829E-A43EF49B7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732903"/>
            <a:ext cx="3076391" cy="4410597"/>
          </a:xfrm>
          <a:prstGeom prst="rect">
            <a:avLst/>
          </a:prstGeom>
        </p:spPr>
      </p:pic>
      <p:pic>
        <p:nvPicPr>
          <p:cNvPr id="4" name="Picture 3" descr="Klio-header.png">
            <a:extLst>
              <a:ext uri="{FF2B5EF4-FFF2-40B4-BE49-F238E27FC236}">
                <a16:creationId xmlns="" xmlns:a16="http://schemas.microsoft.com/office/drawing/2014/main" id="{CBC8845F-66C8-49F4-A911-1A101A9C9F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8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3846A9B-324F-4477-B5C5-AE54CAF8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UPAMTIMO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18" name="Rezervirano mjesto sadržaja 2">
            <a:extLst>
              <a:ext uri="{FF2B5EF4-FFF2-40B4-BE49-F238E27FC236}">
                <a16:creationId xmlns="" xmlns:a16="http://schemas.microsoft.com/office/drawing/2014/main" id="{9C59FFB0-DE87-48EC-ADA3-425D497D3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5293470"/>
              </p:ext>
            </p:extLst>
          </p:nvPr>
        </p:nvGraphicFramePr>
        <p:xfrm>
          <a:off x="3779912" y="843558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352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32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751AF02-BF8E-4E73-9363-7DE0E495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UPAMTIMO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11" name="Rezervirano mjesto sadržaja 2">
            <a:extLst>
              <a:ext uri="{FF2B5EF4-FFF2-40B4-BE49-F238E27FC236}">
                <a16:creationId xmlns="" xmlns:a16="http://schemas.microsoft.com/office/drawing/2014/main" id="{4F50ECE2-CC65-4C79-AF10-BFC3D508A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9025807"/>
              </p:ext>
            </p:extLst>
          </p:nvPr>
        </p:nvGraphicFramePr>
        <p:xfrm>
          <a:off x="3841302" y="888166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597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2A6B33-4C5A-4214-9897-880B498E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Grčka kolonizacija istočne obale Jadrana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07B0A9EB-E61C-414A-88EF-874EFF81F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0764866"/>
              </p:ext>
            </p:extLst>
          </p:nvPr>
        </p:nvGraphicFramePr>
        <p:xfrm>
          <a:off x="4067944" y="987574"/>
          <a:ext cx="4559324" cy="357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528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na zatvorenom, stol, zid, sjedenje&#10;&#10;Opis je automatski generiran">
            <a:extLst>
              <a:ext uri="{FF2B5EF4-FFF2-40B4-BE49-F238E27FC236}">
                <a16:creationId xmlns="" xmlns:a16="http://schemas.microsoft.com/office/drawing/2014/main" id="{6E1B8AE5-1214-4FEA-A1FC-3B609BDAEE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14241"/>
          <a:stretch/>
        </p:blipFill>
        <p:spPr>
          <a:xfrm>
            <a:off x="4638788" y="10"/>
            <a:ext cx="4498224" cy="51434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5" name="Slika 4" descr="Slika na kojoj se prikazuje kovanica&#10;&#10;Opis je automatski generiran">
            <a:extLst>
              <a:ext uri="{FF2B5EF4-FFF2-40B4-BE49-F238E27FC236}">
                <a16:creationId xmlns="" xmlns:a16="http://schemas.microsoft.com/office/drawing/2014/main" id="{00A08BCC-C311-4828-93E8-33BF928AB1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80" r="2" b="9936"/>
          <a:stretch/>
        </p:blipFill>
        <p:spPr>
          <a:xfrm>
            <a:off x="20" y="10"/>
            <a:ext cx="6856287" cy="51434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7FEB674-D811-4FFE-A878-29D0C0ED18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330385"/>
            <a:ext cx="4826087" cy="2482729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67B6D09-0A5E-47FD-9716-13A59471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48" y="1625040"/>
            <a:ext cx="2914649" cy="686277"/>
          </a:xfrm>
        </p:spPr>
        <p:txBody>
          <a:bodyPr>
            <a:noAutofit/>
          </a:bodyPr>
          <a:lstStyle/>
          <a:p>
            <a:r>
              <a:rPr lang="en-US" dirty="0"/>
              <a:t>Issa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CEE2C7C-311C-4895-AC5C-8153E8338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48" y="2311317"/>
            <a:ext cx="3465408" cy="1331995"/>
          </a:xfrm>
        </p:spPr>
        <p:txBody>
          <a:bodyPr>
            <a:normAutofit/>
          </a:bodyPr>
          <a:lstStyle/>
          <a:p>
            <a:r>
              <a:rPr lang="en-US" sz="2400" dirty="0" err="1"/>
              <a:t>Najveća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gospodarski</a:t>
            </a:r>
            <a:r>
              <a:rPr lang="en-US" sz="2400" dirty="0"/>
              <a:t> </a:t>
            </a:r>
            <a:r>
              <a:rPr lang="en-US" sz="2400" dirty="0" err="1"/>
              <a:t>najrazvijenija</a:t>
            </a:r>
            <a:r>
              <a:rPr lang="en-US" sz="2400" dirty="0"/>
              <a:t> </a:t>
            </a:r>
            <a:r>
              <a:rPr lang="en-US" sz="2400" dirty="0" err="1"/>
              <a:t>kolonija</a:t>
            </a:r>
            <a:endParaRPr lang="en-US" sz="24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1412541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7206FDC-6B9D-44F7-A24F-BD8D4D2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Kolonije na našoj obali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FE388126-8F54-48FD-A171-589491A75A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3544424"/>
              </p:ext>
            </p:extLst>
          </p:nvPr>
        </p:nvGraphicFramePr>
        <p:xfrm>
          <a:off x="3757612" y="514350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4625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514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255EB69-E607-4CB9-A583-4541D4D7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pPr algn="r"/>
            <a:r>
              <a:rPr lang="en-US" sz="4100">
                <a:solidFill>
                  <a:srgbClr val="FFFFFF"/>
                </a:solidFill>
              </a:rPr>
              <a:t>Lumbardska psefizma</a:t>
            </a:r>
            <a:endParaRPr lang="hr-HR" sz="4100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zgrada, na otvorenom, beton, tlo&#10;&#10;Opis je automatski generiran">
            <a:extLst>
              <a:ext uri="{FF2B5EF4-FFF2-40B4-BE49-F238E27FC236}">
                <a16:creationId xmlns="" xmlns:a16="http://schemas.microsoft.com/office/drawing/2014/main" id="{F6F82FEF-DFEE-48D9-876C-3C237EA78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26800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694A937-803A-4D99-AA2E-0667CA57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688293"/>
            <a:ext cx="2568554" cy="3639272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Kameni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natpis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iz</a:t>
            </a:r>
            <a:r>
              <a:rPr lang="en-US" sz="2400" dirty="0">
                <a:solidFill>
                  <a:srgbClr val="FFFFFF"/>
                </a:solidFill>
              </a:rPr>
              <a:t> III. </a:t>
            </a:r>
            <a:r>
              <a:rPr lang="en-US" sz="2400" dirty="0" err="1">
                <a:solidFill>
                  <a:srgbClr val="FFFFFF"/>
                </a:solidFill>
              </a:rPr>
              <a:t>st.</a:t>
            </a:r>
            <a:r>
              <a:rPr lang="en-US" sz="2400" dirty="0">
                <a:solidFill>
                  <a:srgbClr val="FFFFFF"/>
                </a:solidFill>
              </a:rPr>
              <a:t> pr. Krista</a:t>
            </a:r>
          </a:p>
          <a:p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34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D26EC2C-22AF-4CCA-8C52-B3467891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100">
                <a:solidFill>
                  <a:srgbClr val="FFFFFF"/>
                </a:solidFill>
              </a:rPr>
              <a:t>Kontinuiteti i promjene</a:t>
            </a:r>
            <a:endParaRPr lang="hr-HR" sz="4100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="" xmlns:a16="http://schemas.microsoft.com/office/drawing/2014/main" id="{52478A70-1515-4A94-8276-BA63B7D978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25" r="-2" b="17144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0FD8B31-E73D-4432-B8FF-E463F458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688293"/>
            <a:ext cx="2568554" cy="3639272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Promotrite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zemljovid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stranici</a:t>
            </a:r>
            <a:r>
              <a:rPr lang="en-US" sz="2400" dirty="0">
                <a:solidFill>
                  <a:srgbClr val="FFFFFF"/>
                </a:solidFill>
              </a:rPr>
              <a:t>  128.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odgovorite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pitanja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26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2EFB90E-7980-4FD8-BCFC-769263AE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Kolonije na našoj obali</a:t>
            </a:r>
            <a:endParaRPr lang="hr-HR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D0448C0-4E6E-4C8F-9708-AEEEB2F2C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722907"/>
            <a:ext cx="4783327" cy="369768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Pharos – </a:t>
            </a:r>
            <a:r>
              <a:rPr lang="en-US" sz="2400" dirty="0" err="1"/>
              <a:t>Stari</a:t>
            </a:r>
            <a:r>
              <a:rPr lang="en-US" sz="2400" dirty="0"/>
              <a:t> Grad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Hvaru</a:t>
            </a:r>
            <a:endParaRPr lang="en-US" sz="2400" dirty="0"/>
          </a:p>
          <a:p>
            <a:r>
              <a:rPr lang="en-US" sz="2400" dirty="0" err="1"/>
              <a:t>Epidaur</a:t>
            </a:r>
            <a:r>
              <a:rPr lang="en-US" sz="2400" dirty="0"/>
              <a:t> – </a:t>
            </a:r>
            <a:r>
              <a:rPr lang="en-US" sz="2400" dirty="0" err="1"/>
              <a:t>Cavtat</a:t>
            </a:r>
            <a:endParaRPr lang="en-US" sz="2400" dirty="0"/>
          </a:p>
          <a:p>
            <a:r>
              <a:rPr lang="en-US" sz="2400" dirty="0"/>
              <a:t>Salona – </a:t>
            </a:r>
            <a:r>
              <a:rPr lang="en-US" sz="2400" dirty="0" err="1"/>
              <a:t>Solin</a:t>
            </a:r>
            <a:endParaRPr lang="en-US" sz="2400" dirty="0"/>
          </a:p>
          <a:p>
            <a:r>
              <a:rPr lang="en-US" sz="2400" dirty="0" err="1"/>
              <a:t>Kovanje</a:t>
            </a:r>
            <a:r>
              <a:rPr lang="en-US" sz="2400" dirty="0"/>
              <a:t> </a:t>
            </a:r>
            <a:r>
              <a:rPr lang="en-US" sz="2400" dirty="0" err="1"/>
              <a:t>srebrenog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brončanog</a:t>
            </a:r>
            <a:r>
              <a:rPr lang="en-US" sz="2400" dirty="0"/>
              <a:t> </a:t>
            </a:r>
            <a:r>
              <a:rPr lang="en-US" sz="2400" dirty="0" err="1"/>
              <a:t>novca</a:t>
            </a:r>
            <a:r>
              <a:rPr lang="en-US" sz="2400" dirty="0"/>
              <a:t> (Issa </a:t>
            </a:r>
            <a:r>
              <a:rPr lang="en-US" sz="2400" dirty="0" err="1"/>
              <a:t>i</a:t>
            </a:r>
            <a:r>
              <a:rPr lang="en-US" sz="2400" dirty="0"/>
              <a:t> Pharos)</a:t>
            </a:r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241599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212F23C-2C3F-4DD4-88F9-FB6B7822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Kolonije na našoj obali</a:t>
            </a:r>
            <a:endParaRPr lang="hr-HR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35B349A0-03F4-41E9-8E3C-788DF8CC7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722907"/>
            <a:ext cx="4783327" cy="3697685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Razvoj</a:t>
            </a:r>
            <a:r>
              <a:rPr lang="en-US" sz="2400" dirty="0"/>
              <a:t> </a:t>
            </a:r>
            <a:r>
              <a:rPr lang="en-US" sz="2400" dirty="0" err="1"/>
              <a:t>posredničke</a:t>
            </a:r>
            <a:r>
              <a:rPr lang="en-US" sz="2400" dirty="0"/>
              <a:t> </a:t>
            </a:r>
            <a:r>
              <a:rPr lang="en-US" sz="2400" dirty="0" err="1"/>
              <a:t>trgovine</a:t>
            </a:r>
            <a:endParaRPr lang="en-US" sz="2400" dirty="0"/>
          </a:p>
          <a:p>
            <a:r>
              <a:rPr lang="en-US" sz="2400" dirty="0" err="1"/>
              <a:t>Prodavali</a:t>
            </a:r>
            <a:r>
              <a:rPr lang="en-US" sz="2400" dirty="0"/>
              <a:t>: vino, </a:t>
            </a:r>
            <a:r>
              <a:rPr lang="en-US" sz="2400" dirty="0" err="1"/>
              <a:t>ulje</a:t>
            </a:r>
            <a:r>
              <a:rPr lang="en-US" sz="2400" dirty="0"/>
              <a:t>, </a:t>
            </a:r>
            <a:r>
              <a:rPr lang="en-US" sz="2400" dirty="0" err="1"/>
              <a:t>metalno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keramičko</a:t>
            </a:r>
            <a:r>
              <a:rPr lang="en-US" sz="2400" dirty="0"/>
              <a:t> </a:t>
            </a:r>
            <a:r>
              <a:rPr lang="en-US" sz="2400" dirty="0" err="1"/>
              <a:t>posuđe</a:t>
            </a:r>
            <a:r>
              <a:rPr lang="en-US" sz="2400" dirty="0"/>
              <a:t>, </a:t>
            </a:r>
            <a:r>
              <a:rPr lang="en-US" sz="2400" dirty="0" err="1"/>
              <a:t>nakita</a:t>
            </a:r>
            <a:r>
              <a:rPr lang="en-US" sz="2400" dirty="0"/>
              <a:t>,…</a:t>
            </a:r>
          </a:p>
          <a:p>
            <a:r>
              <a:rPr lang="en-US" sz="2400" dirty="0" err="1"/>
              <a:t>Kupovali</a:t>
            </a:r>
            <a:r>
              <a:rPr lang="en-US" sz="2400" dirty="0"/>
              <a:t>: </a:t>
            </a:r>
            <a:r>
              <a:rPr lang="en-US" sz="2400" dirty="0" err="1"/>
              <a:t>stočarske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obrtničke</a:t>
            </a:r>
            <a:r>
              <a:rPr lang="en-US" sz="2400" dirty="0"/>
              <a:t> </a:t>
            </a:r>
            <a:r>
              <a:rPr lang="en-US" sz="2400" dirty="0" err="1"/>
              <a:t>proizvode</a:t>
            </a:r>
            <a:r>
              <a:rPr lang="en-US" sz="2400" dirty="0"/>
              <a:t>, rude, </a:t>
            </a:r>
            <a:r>
              <a:rPr lang="en-US" sz="2400" dirty="0" err="1"/>
              <a:t>vunu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drva</a:t>
            </a:r>
            <a:endParaRPr lang="en-US" sz="2400" dirty="0"/>
          </a:p>
          <a:p>
            <a:r>
              <a:rPr lang="en-US" sz="2400" dirty="0" err="1"/>
              <a:t>Uzgoj</a:t>
            </a:r>
            <a:r>
              <a:rPr lang="en-US" sz="2400" dirty="0"/>
              <a:t> </a:t>
            </a:r>
            <a:r>
              <a:rPr lang="en-US" sz="2400" dirty="0" err="1"/>
              <a:t>maslina</a:t>
            </a:r>
            <a:r>
              <a:rPr lang="en-US" sz="2400" dirty="0"/>
              <a:t>, </a:t>
            </a:r>
            <a:r>
              <a:rPr lang="en-US" sz="2400" dirty="0" err="1"/>
              <a:t>vinove</a:t>
            </a:r>
            <a:r>
              <a:rPr lang="en-US" sz="2400" dirty="0"/>
              <a:t> </a:t>
            </a:r>
            <a:r>
              <a:rPr lang="en-US" sz="2400" dirty="0" err="1"/>
              <a:t>loze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smokava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5391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3F4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7058F4A-59BC-4247-B3D5-594B9BB3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100">
                <a:solidFill>
                  <a:srgbClr val="FFFFFF"/>
                </a:solidFill>
              </a:rPr>
              <a:t>Starigradsko polje na otoku Hvaru</a:t>
            </a:r>
            <a:endParaRPr lang="hr-HR" sz="4100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na otvorenom, planina, nebo, priroda&#10;&#10;Opis je automatski generiran">
            <a:extLst>
              <a:ext uri="{FF2B5EF4-FFF2-40B4-BE49-F238E27FC236}">
                <a16:creationId xmlns="" xmlns:a16="http://schemas.microsoft.com/office/drawing/2014/main" id="{AD75E1F9-5968-4B51-9256-CBCC6D0B1A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51" r="-2" b="-2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4B0E8DCC-D8B0-45F2-81E7-BBE723161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688293"/>
            <a:ext cx="2568554" cy="3639272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Parcelizacija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iz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vremena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prvih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kolonista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err="1">
                <a:solidFill>
                  <a:srgbClr val="FFFFFF"/>
                </a:solidFill>
              </a:rPr>
              <a:t>Sustav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suhozida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127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444</Words>
  <Application>Microsoft Office PowerPoint</Application>
  <PresentationFormat>On-screen Show (16:9)</PresentationFormat>
  <Paragraphs>67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Grčka kolonizacija istočnog Jadrana</vt:lpstr>
      <vt:lpstr>Grčka kolonizacija istočne obale Jadrana</vt:lpstr>
      <vt:lpstr>Issa</vt:lpstr>
      <vt:lpstr>Kolonije na našoj obali</vt:lpstr>
      <vt:lpstr>Lumbardska psefizma</vt:lpstr>
      <vt:lpstr>Kontinuiteti i promjene</vt:lpstr>
      <vt:lpstr>Kolonije na našoj obali</vt:lpstr>
      <vt:lpstr>Kolonije na našoj obali</vt:lpstr>
      <vt:lpstr>Starigradsko polje na otoku Hvaru</vt:lpstr>
      <vt:lpstr>Rad s povijesnim izvorima</vt:lpstr>
      <vt:lpstr>Reljefni prikaz Kairosa</vt:lpstr>
      <vt:lpstr>Hrvatski Apoksiomen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Atena u Periklovo doba</dc:title>
  <dc:creator>ivan.cuzic1@skole.hr</dc:creator>
  <cp:lastModifiedBy>dvukelic</cp:lastModifiedBy>
  <cp:revision>15</cp:revision>
  <dcterms:created xsi:type="dcterms:W3CDTF">2019-09-22T13:01:13Z</dcterms:created>
  <dcterms:modified xsi:type="dcterms:W3CDTF">2019-10-01T11:32:17Z</dcterms:modified>
</cp:coreProperties>
</file>